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Lst>
  <p:sldSz cy="6858000" cx="9144000"/>
  <p:notesSz cx="6858000" cy="9144000"/>
  <p:embeddedFontLst>
    <p:embeddedFont>
      <p:font typeface="Lato"/>
      <p:regular r:id="rId54"/>
      <p:bold r:id="rId55"/>
      <p:italic r:id="rId56"/>
      <p:boldItalic r:id="rId5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58" roundtripDataSignature="AMtx7miJY+CuW4Y1JXfOv6vtWXpaPd5cG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slide" Target="slides/slide47.xml"/><Relationship Id="rId50" Type="http://schemas.openxmlformats.org/officeDocument/2006/relationships/slide" Target="slides/slide46.xml"/><Relationship Id="rId53" Type="http://schemas.openxmlformats.org/officeDocument/2006/relationships/slide" Target="slides/slide49.xml"/><Relationship Id="rId52" Type="http://schemas.openxmlformats.org/officeDocument/2006/relationships/slide" Target="slides/slide48.xml"/><Relationship Id="rId11" Type="http://schemas.openxmlformats.org/officeDocument/2006/relationships/slide" Target="slides/slide7.xml"/><Relationship Id="rId55" Type="http://schemas.openxmlformats.org/officeDocument/2006/relationships/font" Target="fonts/Lato-bold.fntdata"/><Relationship Id="rId10" Type="http://schemas.openxmlformats.org/officeDocument/2006/relationships/slide" Target="slides/slide6.xml"/><Relationship Id="rId54" Type="http://schemas.openxmlformats.org/officeDocument/2006/relationships/font" Target="fonts/Lato-regular.fntdata"/><Relationship Id="rId13" Type="http://schemas.openxmlformats.org/officeDocument/2006/relationships/slide" Target="slides/slide9.xml"/><Relationship Id="rId57" Type="http://schemas.openxmlformats.org/officeDocument/2006/relationships/font" Target="fonts/Lato-boldItalic.fntdata"/><Relationship Id="rId12" Type="http://schemas.openxmlformats.org/officeDocument/2006/relationships/slide" Target="slides/slide8.xml"/><Relationship Id="rId56" Type="http://schemas.openxmlformats.org/officeDocument/2006/relationships/font" Target="fonts/Lato-italic.fntdata"/><Relationship Id="rId15" Type="http://schemas.openxmlformats.org/officeDocument/2006/relationships/slide" Target="slides/slide11.xml"/><Relationship Id="rId14" Type="http://schemas.openxmlformats.org/officeDocument/2006/relationships/slide" Target="slides/slide10.xml"/><Relationship Id="rId58" Type="http://customschemas.google.com/relationships/presentationmetadata" Target="metadata"/><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GB"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 name="Google Shape;57;p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1" name="Google Shape;121;p1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0" name="Google Shape;130;p1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7" name="Google Shape;137;p1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4" name="Google Shape;144;p1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1" name="Google Shape;151;p1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p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8" name="Google Shape;158;p1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p1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6" name="Google Shape;166;p1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p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4" name="Google Shape;174;p1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p1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2" name="Google Shape;182;p1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p1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0" name="Google Shape;190;p1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4" name="Google Shape;64;p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p2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8" name="Google Shape;198;p2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p2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6" name="Google Shape;206;p2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p2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4" name="Google Shape;214;p2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p2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1" name="Google Shape;221;p2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p2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8" name="Google Shape;228;p2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p2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5" name="Google Shape;235;p2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p2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3" name="Google Shape;243;p2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p2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1" name="Google Shape;251;p2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p2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9" name="Google Shape;259;p2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p2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7" name="Google Shape;267;p2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28545bc3fa4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0" name="Google Shape;70;g28545bc3fa4_0_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p3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5" name="Google Shape;275;p3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p3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3" name="Google Shape;283;p3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p3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1" name="Google Shape;291;p3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p3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8" name="Google Shape;298;p3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p3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6" name="Google Shape;306;p3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p3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4" name="Google Shape;314;p3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p3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2" name="Google Shape;322;p3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p3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0" name="Google Shape;330;p3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p3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8" name="Google Shape;338;p3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p3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6" name="Google Shape;346;p3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28545bc3fa4_0_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7" name="Google Shape;77;g28545bc3fa4_0_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p4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3" name="Google Shape;353;p4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p4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0" name="Google Shape;360;p4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p4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7" name="Google Shape;367;p4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p4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5" name="Google Shape;375;p4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p4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3" name="Google Shape;383;p4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p4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1" name="Google Shape;391;p4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p4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9" name="Google Shape;399;p4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p4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8" name="Google Shape;408;p4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p4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5" name="Google Shape;415;p4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p4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1" name="Google Shape;421;p4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28545bc3fa4_0_1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4" name="Google Shape;84;g28545bc3fa4_0_1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1" name="Google Shape;91;p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8" name="Google Shape;98;p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5" name="Google Shape;105;p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3" name="Google Shape;113;p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bg>
      <p:bgPr>
        <a:blipFill>
          <a:blip r:embed="rId2">
            <a:alphaModFix/>
          </a:blip>
          <a:stretch>
            <a:fillRect/>
          </a:stretch>
        </a:blipFill>
      </p:bgPr>
    </p:bg>
    <p:spTree>
      <p:nvGrpSpPr>
        <p:cNvPr id="10" name="Shape 10"/>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Section Header">
  <p:cSld name="1_Section Header">
    <p:bg>
      <p:bgPr>
        <a:blipFill>
          <a:blip r:embed="rId2">
            <a:alphaModFix/>
          </a:blip>
          <a:stretch>
            <a:fillRect/>
          </a:stretch>
        </a:blipFill>
      </p:bgPr>
    </p:bg>
    <p:spTree>
      <p:nvGrpSpPr>
        <p:cNvPr id="11" name="Shape 11"/>
        <p:cNvGrpSpPr/>
        <p:nvPr/>
      </p:nvGrpSpPr>
      <p:grpSpPr>
        <a:xfrm>
          <a:off x="0" y="0"/>
          <a:ext cx="0" cy="0"/>
          <a:chOff x="0" y="0"/>
          <a:chExt cx="0" cy="0"/>
        </a:xfrm>
      </p:grpSpPr>
      <p:sp>
        <p:nvSpPr>
          <p:cNvPr id="12" name="Google Shape;12;p52"/>
          <p:cNvSpPr txBox="1"/>
          <p:nvPr>
            <p:ph idx="10" type="dt"/>
          </p:nvPr>
        </p:nvSpPr>
        <p:spPr>
          <a:xfrm>
            <a:off x="628650" y="6565257"/>
            <a:ext cx="20574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200" u="none" cap="none" strike="noStrike">
                <a:solidFill>
                  <a:srgbClr val="C00000"/>
                </a:solidFill>
                <a:latin typeface="Lato"/>
                <a:ea typeface="Lato"/>
                <a:cs typeface="Lato"/>
                <a:sym typeface="Lato"/>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52"/>
          <p:cNvSpPr txBox="1"/>
          <p:nvPr>
            <p:ph idx="11" type="ftr"/>
          </p:nvPr>
        </p:nvSpPr>
        <p:spPr>
          <a:xfrm>
            <a:off x="3028950" y="6565257"/>
            <a:ext cx="3086100" cy="36512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1200" u="none" cap="none" strike="noStrike">
                <a:solidFill>
                  <a:srgbClr val="C00000"/>
                </a:solidFill>
                <a:latin typeface="Lato"/>
                <a:ea typeface="Lato"/>
                <a:cs typeface="Lato"/>
                <a:sym typeface="Lato"/>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52"/>
          <p:cNvSpPr txBox="1"/>
          <p:nvPr>
            <p:ph idx="12" type="sldNum"/>
          </p:nvPr>
        </p:nvSpPr>
        <p:spPr>
          <a:xfrm>
            <a:off x="6867383" y="6572126"/>
            <a:ext cx="2057400" cy="36512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0" sz="1200" u="none" cap="none" strike="noStrike">
                <a:solidFill>
                  <a:srgbClr val="C00000"/>
                </a:solidFill>
                <a:latin typeface="Lato"/>
                <a:ea typeface="Lato"/>
                <a:cs typeface="Lato"/>
                <a:sym typeface="Lato"/>
              </a:defRPr>
            </a:lvl1pPr>
            <a:lvl2pPr indent="0" lvl="1" marL="0" marR="0" rtl="0" algn="r">
              <a:spcBef>
                <a:spcPts val="0"/>
              </a:spcBef>
              <a:buNone/>
              <a:defRPr b="1" i="0" sz="1200" u="none" cap="none" strike="noStrike">
                <a:solidFill>
                  <a:srgbClr val="C00000"/>
                </a:solidFill>
                <a:latin typeface="Lato"/>
                <a:ea typeface="Lato"/>
                <a:cs typeface="Lato"/>
                <a:sym typeface="Lato"/>
              </a:defRPr>
            </a:lvl2pPr>
            <a:lvl3pPr indent="0" lvl="2" marL="0" marR="0" rtl="0" algn="r">
              <a:spcBef>
                <a:spcPts val="0"/>
              </a:spcBef>
              <a:buNone/>
              <a:defRPr b="1" i="0" sz="1200" u="none" cap="none" strike="noStrike">
                <a:solidFill>
                  <a:srgbClr val="C00000"/>
                </a:solidFill>
                <a:latin typeface="Lato"/>
                <a:ea typeface="Lato"/>
                <a:cs typeface="Lato"/>
                <a:sym typeface="Lato"/>
              </a:defRPr>
            </a:lvl3pPr>
            <a:lvl4pPr indent="0" lvl="3" marL="0" marR="0" rtl="0" algn="r">
              <a:spcBef>
                <a:spcPts val="0"/>
              </a:spcBef>
              <a:buNone/>
              <a:defRPr b="1" i="0" sz="1200" u="none" cap="none" strike="noStrike">
                <a:solidFill>
                  <a:srgbClr val="C00000"/>
                </a:solidFill>
                <a:latin typeface="Lato"/>
                <a:ea typeface="Lato"/>
                <a:cs typeface="Lato"/>
                <a:sym typeface="Lato"/>
              </a:defRPr>
            </a:lvl4pPr>
            <a:lvl5pPr indent="0" lvl="4" marL="0" marR="0" rtl="0" algn="r">
              <a:spcBef>
                <a:spcPts val="0"/>
              </a:spcBef>
              <a:buNone/>
              <a:defRPr b="1" i="0" sz="1200" u="none" cap="none" strike="noStrike">
                <a:solidFill>
                  <a:srgbClr val="C00000"/>
                </a:solidFill>
                <a:latin typeface="Lato"/>
                <a:ea typeface="Lato"/>
                <a:cs typeface="Lato"/>
                <a:sym typeface="Lato"/>
              </a:defRPr>
            </a:lvl5pPr>
            <a:lvl6pPr indent="0" lvl="5" marL="0" marR="0" rtl="0" algn="r">
              <a:spcBef>
                <a:spcPts val="0"/>
              </a:spcBef>
              <a:buNone/>
              <a:defRPr b="1" i="0" sz="1200" u="none" cap="none" strike="noStrike">
                <a:solidFill>
                  <a:srgbClr val="C00000"/>
                </a:solidFill>
                <a:latin typeface="Lato"/>
                <a:ea typeface="Lato"/>
                <a:cs typeface="Lato"/>
                <a:sym typeface="Lato"/>
              </a:defRPr>
            </a:lvl6pPr>
            <a:lvl7pPr indent="0" lvl="6" marL="0" marR="0" rtl="0" algn="r">
              <a:spcBef>
                <a:spcPts val="0"/>
              </a:spcBef>
              <a:buNone/>
              <a:defRPr b="1" i="0" sz="1200" u="none" cap="none" strike="noStrike">
                <a:solidFill>
                  <a:srgbClr val="C00000"/>
                </a:solidFill>
                <a:latin typeface="Lato"/>
                <a:ea typeface="Lato"/>
                <a:cs typeface="Lato"/>
                <a:sym typeface="Lato"/>
              </a:defRPr>
            </a:lvl7pPr>
            <a:lvl8pPr indent="0" lvl="7" marL="0" marR="0" rtl="0" algn="r">
              <a:spcBef>
                <a:spcPts val="0"/>
              </a:spcBef>
              <a:buNone/>
              <a:defRPr b="1" i="0" sz="1200" u="none" cap="none" strike="noStrike">
                <a:solidFill>
                  <a:srgbClr val="C00000"/>
                </a:solidFill>
                <a:latin typeface="Lato"/>
                <a:ea typeface="Lato"/>
                <a:cs typeface="Lato"/>
                <a:sym typeface="Lato"/>
              </a:defRPr>
            </a:lvl8pPr>
            <a:lvl9pPr indent="0" lvl="8" marL="0" marR="0" rtl="0" algn="r">
              <a:spcBef>
                <a:spcPts val="0"/>
              </a:spcBef>
              <a:buNone/>
              <a:defRPr b="1" i="0" sz="1200" u="none" cap="none" strike="noStrike">
                <a:solidFill>
                  <a:srgbClr val="C00000"/>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
        <p:nvSpPr>
          <p:cNvPr id="15" name="Google Shape;15;p52"/>
          <p:cNvSpPr txBox="1"/>
          <p:nvPr>
            <p:ph type="title"/>
          </p:nvPr>
        </p:nvSpPr>
        <p:spPr>
          <a:xfrm>
            <a:off x="235077" y="78613"/>
            <a:ext cx="8673846" cy="451739"/>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2800"/>
              <a:buFont typeface="Lato"/>
              <a:buNone/>
              <a:defRPr b="1" i="0" sz="2800" u="none" cap="none" strike="noStrike">
                <a:solidFill>
                  <a:schemeClr val="lt1"/>
                </a:solidFill>
                <a:latin typeface="Lato"/>
                <a:ea typeface="Lato"/>
                <a:cs typeface="Lato"/>
                <a:sym typeface="Lato"/>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6" name="Google Shape;16;p52"/>
          <p:cNvSpPr txBox="1"/>
          <p:nvPr>
            <p:ph idx="1" type="body"/>
          </p:nvPr>
        </p:nvSpPr>
        <p:spPr>
          <a:xfrm>
            <a:off x="235077" y="841247"/>
            <a:ext cx="8674100" cy="5303393"/>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Lato"/>
                <a:ea typeface="Lato"/>
                <a:cs typeface="Lato"/>
                <a:sym typeface="Lato"/>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Lato"/>
                <a:ea typeface="Lato"/>
                <a:cs typeface="Lato"/>
                <a:sym typeface="Lato"/>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Blank">
  <p:cSld name="3_Blank">
    <p:bg>
      <p:bgPr>
        <a:blipFill>
          <a:blip r:embed="rId2">
            <a:alphaModFix/>
          </a:blip>
          <a:stretch>
            <a:fillRect/>
          </a:stretch>
        </a:blipFill>
      </p:bgPr>
    </p:bg>
    <p:spTree>
      <p:nvGrpSpPr>
        <p:cNvPr id="17" name="Shape 17"/>
        <p:cNvGrpSpPr/>
        <p:nvPr/>
      </p:nvGrpSpPr>
      <p:grpSpPr>
        <a:xfrm>
          <a:off x="0" y="0"/>
          <a:ext cx="0" cy="0"/>
          <a:chOff x="0" y="0"/>
          <a:chExt cx="0" cy="0"/>
        </a:xfrm>
      </p:grpSpPr>
      <p:sp>
        <p:nvSpPr>
          <p:cNvPr id="18" name="Google Shape;18;p53"/>
          <p:cNvSpPr txBox="1"/>
          <p:nvPr>
            <p:ph type="title"/>
          </p:nvPr>
        </p:nvSpPr>
        <p:spPr>
          <a:xfrm>
            <a:off x="235077" y="78613"/>
            <a:ext cx="8673846" cy="451739"/>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2800"/>
              <a:buFont typeface="Lato"/>
              <a:buNone/>
              <a:defRPr b="1" i="0" sz="2800" u="none" cap="none" strike="noStrike">
                <a:solidFill>
                  <a:schemeClr val="lt1"/>
                </a:solidFill>
                <a:latin typeface="Lato"/>
                <a:ea typeface="Lato"/>
                <a:cs typeface="Lato"/>
                <a:sym typeface="Lato"/>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9" name="Google Shape;19;p53"/>
          <p:cNvSpPr txBox="1"/>
          <p:nvPr>
            <p:ph idx="1" type="body"/>
          </p:nvPr>
        </p:nvSpPr>
        <p:spPr>
          <a:xfrm>
            <a:off x="595884" y="1533017"/>
            <a:ext cx="38862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Lato"/>
                <a:ea typeface="Lato"/>
                <a:cs typeface="Lato"/>
                <a:sym typeface="Lato"/>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Lato"/>
                <a:ea typeface="Lato"/>
                <a:cs typeface="Lato"/>
                <a:sym typeface="Lato"/>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0" name="Google Shape;20;p53"/>
          <p:cNvSpPr txBox="1"/>
          <p:nvPr>
            <p:ph idx="2" type="body"/>
          </p:nvPr>
        </p:nvSpPr>
        <p:spPr>
          <a:xfrm>
            <a:off x="4639056" y="1533017"/>
            <a:ext cx="38862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Lato"/>
                <a:ea typeface="Lato"/>
                <a:cs typeface="Lato"/>
                <a:sym typeface="Lato"/>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Lato"/>
                <a:ea typeface="Lato"/>
                <a:cs typeface="Lato"/>
                <a:sym typeface="Lato"/>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1" name="Google Shape;21;p53"/>
          <p:cNvSpPr txBox="1"/>
          <p:nvPr>
            <p:ph idx="10" type="dt"/>
          </p:nvPr>
        </p:nvSpPr>
        <p:spPr>
          <a:xfrm>
            <a:off x="628650" y="6565257"/>
            <a:ext cx="20574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200" u="none" cap="none" strike="noStrike">
                <a:solidFill>
                  <a:srgbClr val="C00000"/>
                </a:solidFill>
                <a:latin typeface="Lato"/>
                <a:ea typeface="Lato"/>
                <a:cs typeface="Lato"/>
                <a:sym typeface="Lato"/>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2" name="Google Shape;22;p53"/>
          <p:cNvSpPr txBox="1"/>
          <p:nvPr>
            <p:ph idx="11" type="ftr"/>
          </p:nvPr>
        </p:nvSpPr>
        <p:spPr>
          <a:xfrm>
            <a:off x="3028950" y="6565257"/>
            <a:ext cx="3086100" cy="36512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1200" u="none" cap="none" strike="noStrike">
                <a:solidFill>
                  <a:srgbClr val="C00000"/>
                </a:solidFill>
                <a:latin typeface="Lato"/>
                <a:ea typeface="Lato"/>
                <a:cs typeface="Lato"/>
                <a:sym typeface="Lato"/>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3" name="Google Shape;23;p53"/>
          <p:cNvSpPr txBox="1"/>
          <p:nvPr>
            <p:ph idx="12" type="sldNum"/>
          </p:nvPr>
        </p:nvSpPr>
        <p:spPr>
          <a:xfrm>
            <a:off x="6867383" y="6572126"/>
            <a:ext cx="2057400" cy="36512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0" sz="1200" u="none" cap="none" strike="noStrike">
                <a:solidFill>
                  <a:srgbClr val="C00000"/>
                </a:solidFill>
                <a:latin typeface="Lato"/>
                <a:ea typeface="Lato"/>
                <a:cs typeface="Lato"/>
                <a:sym typeface="Lato"/>
              </a:defRPr>
            </a:lvl1pPr>
            <a:lvl2pPr indent="0" lvl="1" marL="0" marR="0" rtl="0" algn="r">
              <a:spcBef>
                <a:spcPts val="0"/>
              </a:spcBef>
              <a:buNone/>
              <a:defRPr b="1" i="0" sz="1200" u="none" cap="none" strike="noStrike">
                <a:solidFill>
                  <a:srgbClr val="C00000"/>
                </a:solidFill>
                <a:latin typeface="Lato"/>
                <a:ea typeface="Lato"/>
                <a:cs typeface="Lato"/>
                <a:sym typeface="Lato"/>
              </a:defRPr>
            </a:lvl2pPr>
            <a:lvl3pPr indent="0" lvl="2" marL="0" marR="0" rtl="0" algn="r">
              <a:spcBef>
                <a:spcPts val="0"/>
              </a:spcBef>
              <a:buNone/>
              <a:defRPr b="1" i="0" sz="1200" u="none" cap="none" strike="noStrike">
                <a:solidFill>
                  <a:srgbClr val="C00000"/>
                </a:solidFill>
                <a:latin typeface="Lato"/>
                <a:ea typeface="Lato"/>
                <a:cs typeface="Lato"/>
                <a:sym typeface="Lato"/>
              </a:defRPr>
            </a:lvl3pPr>
            <a:lvl4pPr indent="0" lvl="3" marL="0" marR="0" rtl="0" algn="r">
              <a:spcBef>
                <a:spcPts val="0"/>
              </a:spcBef>
              <a:buNone/>
              <a:defRPr b="1" i="0" sz="1200" u="none" cap="none" strike="noStrike">
                <a:solidFill>
                  <a:srgbClr val="C00000"/>
                </a:solidFill>
                <a:latin typeface="Lato"/>
                <a:ea typeface="Lato"/>
                <a:cs typeface="Lato"/>
                <a:sym typeface="Lato"/>
              </a:defRPr>
            </a:lvl4pPr>
            <a:lvl5pPr indent="0" lvl="4" marL="0" marR="0" rtl="0" algn="r">
              <a:spcBef>
                <a:spcPts val="0"/>
              </a:spcBef>
              <a:buNone/>
              <a:defRPr b="1" i="0" sz="1200" u="none" cap="none" strike="noStrike">
                <a:solidFill>
                  <a:srgbClr val="C00000"/>
                </a:solidFill>
                <a:latin typeface="Lato"/>
                <a:ea typeface="Lato"/>
                <a:cs typeface="Lato"/>
                <a:sym typeface="Lato"/>
              </a:defRPr>
            </a:lvl5pPr>
            <a:lvl6pPr indent="0" lvl="5" marL="0" marR="0" rtl="0" algn="r">
              <a:spcBef>
                <a:spcPts val="0"/>
              </a:spcBef>
              <a:buNone/>
              <a:defRPr b="1" i="0" sz="1200" u="none" cap="none" strike="noStrike">
                <a:solidFill>
                  <a:srgbClr val="C00000"/>
                </a:solidFill>
                <a:latin typeface="Lato"/>
                <a:ea typeface="Lato"/>
                <a:cs typeface="Lato"/>
                <a:sym typeface="Lato"/>
              </a:defRPr>
            </a:lvl6pPr>
            <a:lvl7pPr indent="0" lvl="6" marL="0" marR="0" rtl="0" algn="r">
              <a:spcBef>
                <a:spcPts val="0"/>
              </a:spcBef>
              <a:buNone/>
              <a:defRPr b="1" i="0" sz="1200" u="none" cap="none" strike="noStrike">
                <a:solidFill>
                  <a:srgbClr val="C00000"/>
                </a:solidFill>
                <a:latin typeface="Lato"/>
                <a:ea typeface="Lato"/>
                <a:cs typeface="Lato"/>
                <a:sym typeface="Lato"/>
              </a:defRPr>
            </a:lvl7pPr>
            <a:lvl8pPr indent="0" lvl="7" marL="0" marR="0" rtl="0" algn="r">
              <a:spcBef>
                <a:spcPts val="0"/>
              </a:spcBef>
              <a:buNone/>
              <a:defRPr b="1" i="0" sz="1200" u="none" cap="none" strike="noStrike">
                <a:solidFill>
                  <a:srgbClr val="C00000"/>
                </a:solidFill>
                <a:latin typeface="Lato"/>
                <a:ea typeface="Lato"/>
                <a:cs typeface="Lato"/>
                <a:sym typeface="Lato"/>
              </a:defRPr>
            </a:lvl8pPr>
            <a:lvl9pPr indent="0" lvl="8" marL="0" marR="0" rtl="0" algn="r">
              <a:spcBef>
                <a:spcPts val="0"/>
              </a:spcBef>
              <a:buNone/>
              <a:defRPr b="1" i="0" sz="1200" u="none" cap="none" strike="noStrike">
                <a:solidFill>
                  <a:srgbClr val="C00000"/>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ontent with Caption">
  <p:cSld name="1_Content with Caption">
    <p:bg>
      <p:bgPr>
        <a:blipFill>
          <a:blip r:embed="rId2">
            <a:alphaModFix/>
          </a:blip>
          <a:stretch>
            <a:fillRect/>
          </a:stretch>
        </a:blipFill>
      </p:bgPr>
    </p:bg>
    <p:spTree>
      <p:nvGrpSpPr>
        <p:cNvPr id="24" name="Shape 24"/>
        <p:cNvGrpSpPr/>
        <p:nvPr/>
      </p:nvGrpSpPr>
      <p:grpSpPr>
        <a:xfrm>
          <a:off x="0" y="0"/>
          <a:ext cx="0" cy="0"/>
          <a:chOff x="0" y="0"/>
          <a:chExt cx="0" cy="0"/>
        </a:xfrm>
      </p:grpSpPr>
      <p:sp>
        <p:nvSpPr>
          <p:cNvPr id="25" name="Google Shape;25;p54"/>
          <p:cNvSpPr txBox="1"/>
          <p:nvPr>
            <p:ph idx="10" type="dt"/>
          </p:nvPr>
        </p:nvSpPr>
        <p:spPr>
          <a:xfrm>
            <a:off x="628650" y="6565257"/>
            <a:ext cx="20574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sz="1200">
                <a:solidFill>
                  <a:srgbClr val="F2F2F2"/>
                </a:solidFill>
                <a:latin typeface="Lato"/>
                <a:ea typeface="Lato"/>
                <a:cs typeface="Lato"/>
                <a:sym typeface="Lato"/>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6" name="Google Shape;26;p54"/>
          <p:cNvSpPr txBox="1"/>
          <p:nvPr>
            <p:ph idx="11" type="ftr"/>
          </p:nvPr>
        </p:nvSpPr>
        <p:spPr>
          <a:xfrm>
            <a:off x="3028950" y="6565257"/>
            <a:ext cx="3086100" cy="36512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sz="1200">
                <a:solidFill>
                  <a:srgbClr val="C00000"/>
                </a:solidFill>
                <a:latin typeface="Lato"/>
                <a:ea typeface="Lato"/>
                <a:cs typeface="Lato"/>
                <a:sym typeface="Lato"/>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7" name="Google Shape;27;p54"/>
          <p:cNvSpPr txBox="1"/>
          <p:nvPr>
            <p:ph idx="12" type="sldNum"/>
          </p:nvPr>
        </p:nvSpPr>
        <p:spPr>
          <a:xfrm>
            <a:off x="6867383" y="6572126"/>
            <a:ext cx="2057400" cy="36512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sz="1200">
                <a:solidFill>
                  <a:srgbClr val="C00000"/>
                </a:solidFill>
                <a:latin typeface="Lato"/>
                <a:ea typeface="Lato"/>
                <a:cs typeface="Lato"/>
                <a:sym typeface="Lato"/>
              </a:defRPr>
            </a:lvl1pPr>
            <a:lvl2pPr indent="0" lvl="1" marL="0" marR="0" rtl="0" algn="r">
              <a:spcBef>
                <a:spcPts val="0"/>
              </a:spcBef>
              <a:buNone/>
              <a:defRPr b="1" sz="1200">
                <a:solidFill>
                  <a:srgbClr val="C00000"/>
                </a:solidFill>
                <a:latin typeface="Lato"/>
                <a:ea typeface="Lato"/>
                <a:cs typeface="Lato"/>
                <a:sym typeface="Lato"/>
              </a:defRPr>
            </a:lvl2pPr>
            <a:lvl3pPr indent="0" lvl="2" marL="0" marR="0" rtl="0" algn="r">
              <a:spcBef>
                <a:spcPts val="0"/>
              </a:spcBef>
              <a:buNone/>
              <a:defRPr b="1" sz="1200">
                <a:solidFill>
                  <a:srgbClr val="C00000"/>
                </a:solidFill>
                <a:latin typeface="Lato"/>
                <a:ea typeface="Lato"/>
                <a:cs typeface="Lato"/>
                <a:sym typeface="Lato"/>
              </a:defRPr>
            </a:lvl3pPr>
            <a:lvl4pPr indent="0" lvl="3" marL="0" marR="0" rtl="0" algn="r">
              <a:spcBef>
                <a:spcPts val="0"/>
              </a:spcBef>
              <a:buNone/>
              <a:defRPr b="1" sz="1200">
                <a:solidFill>
                  <a:srgbClr val="C00000"/>
                </a:solidFill>
                <a:latin typeface="Lato"/>
                <a:ea typeface="Lato"/>
                <a:cs typeface="Lato"/>
                <a:sym typeface="Lato"/>
              </a:defRPr>
            </a:lvl4pPr>
            <a:lvl5pPr indent="0" lvl="4" marL="0" marR="0" rtl="0" algn="r">
              <a:spcBef>
                <a:spcPts val="0"/>
              </a:spcBef>
              <a:buNone/>
              <a:defRPr b="1" sz="1200">
                <a:solidFill>
                  <a:srgbClr val="C00000"/>
                </a:solidFill>
                <a:latin typeface="Lato"/>
                <a:ea typeface="Lato"/>
                <a:cs typeface="Lato"/>
                <a:sym typeface="Lato"/>
              </a:defRPr>
            </a:lvl5pPr>
            <a:lvl6pPr indent="0" lvl="5" marL="0" marR="0" rtl="0" algn="r">
              <a:spcBef>
                <a:spcPts val="0"/>
              </a:spcBef>
              <a:buNone/>
              <a:defRPr b="1" sz="1200">
                <a:solidFill>
                  <a:srgbClr val="C00000"/>
                </a:solidFill>
                <a:latin typeface="Lato"/>
                <a:ea typeface="Lato"/>
                <a:cs typeface="Lato"/>
                <a:sym typeface="Lato"/>
              </a:defRPr>
            </a:lvl6pPr>
            <a:lvl7pPr indent="0" lvl="6" marL="0" marR="0" rtl="0" algn="r">
              <a:spcBef>
                <a:spcPts val="0"/>
              </a:spcBef>
              <a:buNone/>
              <a:defRPr b="1" sz="1200">
                <a:solidFill>
                  <a:srgbClr val="C00000"/>
                </a:solidFill>
                <a:latin typeface="Lato"/>
                <a:ea typeface="Lato"/>
                <a:cs typeface="Lato"/>
                <a:sym typeface="Lato"/>
              </a:defRPr>
            </a:lvl7pPr>
            <a:lvl8pPr indent="0" lvl="7" marL="0" marR="0" rtl="0" algn="r">
              <a:spcBef>
                <a:spcPts val="0"/>
              </a:spcBef>
              <a:buNone/>
              <a:defRPr b="1" sz="1200">
                <a:solidFill>
                  <a:srgbClr val="C00000"/>
                </a:solidFill>
                <a:latin typeface="Lato"/>
                <a:ea typeface="Lato"/>
                <a:cs typeface="Lato"/>
                <a:sym typeface="Lato"/>
              </a:defRPr>
            </a:lvl8pPr>
            <a:lvl9pPr indent="0" lvl="8" marL="0" marR="0" rtl="0" algn="r">
              <a:spcBef>
                <a:spcPts val="0"/>
              </a:spcBef>
              <a:buNone/>
              <a:defRPr b="1" sz="1200">
                <a:solidFill>
                  <a:srgbClr val="C00000"/>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bg>
      <p:bgPr>
        <a:blipFill>
          <a:blip r:embed="rId2">
            <a:alphaModFix/>
          </a:blip>
          <a:stretch>
            <a:fillRect/>
          </a:stretch>
        </a:blipFill>
      </p:bgPr>
    </p:bg>
    <p:spTree>
      <p:nvGrpSpPr>
        <p:cNvPr id="28" name="Shape 28"/>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wo Content">
  <p:cSld name="2_Two Content">
    <p:bg>
      <p:bgPr>
        <a:blipFill>
          <a:blip r:embed="rId2">
            <a:alphaModFix/>
          </a:blip>
          <a:stretch>
            <a:fillRect/>
          </a:stretch>
        </a:blipFill>
      </p:bgPr>
    </p:bg>
    <p:spTree>
      <p:nvGrpSpPr>
        <p:cNvPr id="29" name="Shape 29"/>
        <p:cNvGrpSpPr/>
        <p:nvPr/>
      </p:nvGrpSpPr>
      <p:grpSpPr>
        <a:xfrm>
          <a:off x="0" y="0"/>
          <a:ext cx="0" cy="0"/>
          <a:chOff x="0" y="0"/>
          <a:chExt cx="0" cy="0"/>
        </a:xfrm>
      </p:grpSpPr>
      <p:sp>
        <p:nvSpPr>
          <p:cNvPr id="30" name="Google Shape;30;p56"/>
          <p:cNvSpPr txBox="1"/>
          <p:nvPr>
            <p:ph idx="10" type="dt"/>
          </p:nvPr>
        </p:nvSpPr>
        <p:spPr>
          <a:xfrm>
            <a:off x="628650" y="6565257"/>
            <a:ext cx="20574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sz="1200">
                <a:solidFill>
                  <a:srgbClr val="C00000"/>
                </a:solidFill>
                <a:latin typeface="Lato"/>
                <a:ea typeface="Lato"/>
                <a:cs typeface="Lato"/>
                <a:sym typeface="Lato"/>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1" name="Google Shape;31;p56"/>
          <p:cNvSpPr txBox="1"/>
          <p:nvPr>
            <p:ph idx="11" type="ftr"/>
          </p:nvPr>
        </p:nvSpPr>
        <p:spPr>
          <a:xfrm>
            <a:off x="3028950" y="6565257"/>
            <a:ext cx="3086100" cy="36512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sz="1200">
                <a:solidFill>
                  <a:srgbClr val="C00000"/>
                </a:solidFill>
                <a:latin typeface="Lato"/>
                <a:ea typeface="Lato"/>
                <a:cs typeface="Lato"/>
                <a:sym typeface="Lato"/>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2" name="Google Shape;32;p56"/>
          <p:cNvSpPr txBox="1"/>
          <p:nvPr>
            <p:ph idx="12" type="sldNum"/>
          </p:nvPr>
        </p:nvSpPr>
        <p:spPr>
          <a:xfrm>
            <a:off x="6867383" y="6572126"/>
            <a:ext cx="2057400" cy="36512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sz="1200">
                <a:solidFill>
                  <a:srgbClr val="C00000"/>
                </a:solidFill>
                <a:latin typeface="Lato"/>
                <a:ea typeface="Lato"/>
                <a:cs typeface="Lato"/>
                <a:sym typeface="Lato"/>
              </a:defRPr>
            </a:lvl1pPr>
            <a:lvl2pPr indent="0" lvl="1" marL="0" marR="0" rtl="0" algn="r">
              <a:spcBef>
                <a:spcPts val="0"/>
              </a:spcBef>
              <a:buNone/>
              <a:defRPr b="1" sz="1200">
                <a:solidFill>
                  <a:srgbClr val="C00000"/>
                </a:solidFill>
                <a:latin typeface="Lato"/>
                <a:ea typeface="Lato"/>
                <a:cs typeface="Lato"/>
                <a:sym typeface="Lato"/>
              </a:defRPr>
            </a:lvl2pPr>
            <a:lvl3pPr indent="0" lvl="2" marL="0" marR="0" rtl="0" algn="r">
              <a:spcBef>
                <a:spcPts val="0"/>
              </a:spcBef>
              <a:buNone/>
              <a:defRPr b="1" sz="1200">
                <a:solidFill>
                  <a:srgbClr val="C00000"/>
                </a:solidFill>
                <a:latin typeface="Lato"/>
                <a:ea typeface="Lato"/>
                <a:cs typeface="Lato"/>
                <a:sym typeface="Lato"/>
              </a:defRPr>
            </a:lvl3pPr>
            <a:lvl4pPr indent="0" lvl="3" marL="0" marR="0" rtl="0" algn="r">
              <a:spcBef>
                <a:spcPts val="0"/>
              </a:spcBef>
              <a:buNone/>
              <a:defRPr b="1" sz="1200">
                <a:solidFill>
                  <a:srgbClr val="C00000"/>
                </a:solidFill>
                <a:latin typeface="Lato"/>
                <a:ea typeface="Lato"/>
                <a:cs typeface="Lato"/>
                <a:sym typeface="Lato"/>
              </a:defRPr>
            </a:lvl4pPr>
            <a:lvl5pPr indent="0" lvl="4" marL="0" marR="0" rtl="0" algn="r">
              <a:spcBef>
                <a:spcPts val="0"/>
              </a:spcBef>
              <a:buNone/>
              <a:defRPr b="1" sz="1200">
                <a:solidFill>
                  <a:srgbClr val="C00000"/>
                </a:solidFill>
                <a:latin typeface="Lato"/>
                <a:ea typeface="Lato"/>
                <a:cs typeface="Lato"/>
                <a:sym typeface="Lato"/>
              </a:defRPr>
            </a:lvl5pPr>
            <a:lvl6pPr indent="0" lvl="5" marL="0" marR="0" rtl="0" algn="r">
              <a:spcBef>
                <a:spcPts val="0"/>
              </a:spcBef>
              <a:buNone/>
              <a:defRPr b="1" sz="1200">
                <a:solidFill>
                  <a:srgbClr val="C00000"/>
                </a:solidFill>
                <a:latin typeface="Lato"/>
                <a:ea typeface="Lato"/>
                <a:cs typeface="Lato"/>
                <a:sym typeface="Lato"/>
              </a:defRPr>
            </a:lvl6pPr>
            <a:lvl7pPr indent="0" lvl="6" marL="0" marR="0" rtl="0" algn="r">
              <a:spcBef>
                <a:spcPts val="0"/>
              </a:spcBef>
              <a:buNone/>
              <a:defRPr b="1" sz="1200">
                <a:solidFill>
                  <a:srgbClr val="C00000"/>
                </a:solidFill>
                <a:latin typeface="Lato"/>
                <a:ea typeface="Lato"/>
                <a:cs typeface="Lato"/>
                <a:sym typeface="Lato"/>
              </a:defRPr>
            </a:lvl7pPr>
            <a:lvl8pPr indent="0" lvl="7" marL="0" marR="0" rtl="0" algn="r">
              <a:spcBef>
                <a:spcPts val="0"/>
              </a:spcBef>
              <a:buNone/>
              <a:defRPr b="1" sz="1200">
                <a:solidFill>
                  <a:srgbClr val="C00000"/>
                </a:solidFill>
                <a:latin typeface="Lato"/>
                <a:ea typeface="Lato"/>
                <a:cs typeface="Lato"/>
                <a:sym typeface="Lato"/>
              </a:defRPr>
            </a:lvl8pPr>
            <a:lvl9pPr indent="0" lvl="8" marL="0" marR="0" rtl="0" algn="r">
              <a:spcBef>
                <a:spcPts val="0"/>
              </a:spcBef>
              <a:buNone/>
              <a:defRPr b="1" sz="1200">
                <a:solidFill>
                  <a:srgbClr val="C00000"/>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
        <p:nvSpPr>
          <p:cNvPr id="33" name="Google Shape;33;p56"/>
          <p:cNvSpPr txBox="1"/>
          <p:nvPr>
            <p:ph idx="1" type="body"/>
          </p:nvPr>
        </p:nvSpPr>
        <p:spPr>
          <a:xfrm>
            <a:off x="528828" y="1423289"/>
            <a:ext cx="38862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Lato"/>
                <a:ea typeface="Lato"/>
                <a:cs typeface="Lato"/>
                <a:sym typeface="Lato"/>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Lato"/>
                <a:ea typeface="Lato"/>
                <a:cs typeface="Lato"/>
                <a:sym typeface="Lato"/>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4" name="Google Shape;34;p56"/>
          <p:cNvSpPr txBox="1"/>
          <p:nvPr>
            <p:ph idx="2" type="body"/>
          </p:nvPr>
        </p:nvSpPr>
        <p:spPr>
          <a:xfrm>
            <a:off x="4572000" y="1423289"/>
            <a:ext cx="38862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Lato"/>
                <a:ea typeface="Lato"/>
                <a:cs typeface="Lato"/>
                <a:sym typeface="Lato"/>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Lato"/>
                <a:ea typeface="Lato"/>
                <a:cs typeface="Lato"/>
                <a:sym typeface="Lato"/>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5" name="Google Shape;35;p56"/>
          <p:cNvSpPr txBox="1"/>
          <p:nvPr>
            <p:ph type="title"/>
          </p:nvPr>
        </p:nvSpPr>
        <p:spPr>
          <a:xfrm>
            <a:off x="235077" y="78613"/>
            <a:ext cx="8673846" cy="451739"/>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2800"/>
              <a:buFont typeface="Lato"/>
              <a:buNone/>
              <a:defRPr b="1" i="0" sz="2800" u="none" cap="none" strike="noStrike">
                <a:solidFill>
                  <a:schemeClr val="lt1"/>
                </a:solidFill>
                <a:latin typeface="Lato"/>
                <a:ea typeface="Lato"/>
                <a:cs typeface="Lato"/>
                <a:sym typeface="Lato"/>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Blank">
  <p:cSld name="2_Blank">
    <p:bg>
      <p:bgPr>
        <a:blipFill>
          <a:blip r:embed="rId2">
            <a:alphaModFix/>
          </a:blip>
          <a:stretch>
            <a:fillRect/>
          </a:stretch>
        </a:blipFill>
      </p:bgPr>
    </p:bg>
    <p:spTree>
      <p:nvGrpSpPr>
        <p:cNvPr id="36" name="Shape 36"/>
        <p:cNvGrpSpPr/>
        <p:nvPr/>
      </p:nvGrpSpPr>
      <p:grpSpPr>
        <a:xfrm>
          <a:off x="0" y="0"/>
          <a:ext cx="0" cy="0"/>
          <a:chOff x="0" y="0"/>
          <a:chExt cx="0" cy="0"/>
        </a:xfrm>
      </p:grpSpPr>
      <p:sp>
        <p:nvSpPr>
          <p:cNvPr id="37" name="Google Shape;37;p57"/>
          <p:cNvSpPr txBox="1"/>
          <p:nvPr>
            <p:ph type="title"/>
          </p:nvPr>
        </p:nvSpPr>
        <p:spPr>
          <a:xfrm>
            <a:off x="235077" y="78613"/>
            <a:ext cx="8673846" cy="451739"/>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2800"/>
              <a:buFont typeface="Lato"/>
              <a:buNone/>
              <a:defRPr b="1" i="0" sz="2800" u="none" cap="none" strike="noStrike">
                <a:solidFill>
                  <a:schemeClr val="lt1"/>
                </a:solidFill>
                <a:latin typeface="Lato"/>
                <a:ea typeface="Lato"/>
                <a:cs typeface="Lato"/>
                <a:sym typeface="Lato"/>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38" name="Google Shape;38;p57"/>
          <p:cNvSpPr txBox="1"/>
          <p:nvPr>
            <p:ph idx="1" type="body"/>
          </p:nvPr>
        </p:nvSpPr>
        <p:spPr>
          <a:xfrm>
            <a:off x="595884" y="1533017"/>
            <a:ext cx="38862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Lato"/>
                <a:ea typeface="Lato"/>
                <a:cs typeface="Lato"/>
                <a:sym typeface="Lato"/>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Lato"/>
                <a:ea typeface="Lato"/>
                <a:cs typeface="Lato"/>
                <a:sym typeface="Lato"/>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9" name="Google Shape;39;p57"/>
          <p:cNvSpPr txBox="1"/>
          <p:nvPr>
            <p:ph idx="2" type="body"/>
          </p:nvPr>
        </p:nvSpPr>
        <p:spPr>
          <a:xfrm>
            <a:off x="4639056" y="1533017"/>
            <a:ext cx="38862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Lato"/>
                <a:ea typeface="Lato"/>
                <a:cs typeface="Lato"/>
                <a:sym typeface="Lato"/>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Lato"/>
                <a:ea typeface="Lato"/>
                <a:cs typeface="Lato"/>
                <a:sym typeface="Lato"/>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0" name="Google Shape;40;p57"/>
          <p:cNvSpPr txBox="1"/>
          <p:nvPr>
            <p:ph idx="10" type="dt"/>
          </p:nvPr>
        </p:nvSpPr>
        <p:spPr>
          <a:xfrm>
            <a:off x="628650" y="6565257"/>
            <a:ext cx="20574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sz="1200">
                <a:solidFill>
                  <a:srgbClr val="1F3864"/>
                </a:solidFill>
                <a:latin typeface="Lato"/>
                <a:ea typeface="Lato"/>
                <a:cs typeface="Lato"/>
                <a:sym typeface="Lato"/>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1" name="Google Shape;41;p57"/>
          <p:cNvSpPr txBox="1"/>
          <p:nvPr>
            <p:ph idx="11" type="ftr"/>
          </p:nvPr>
        </p:nvSpPr>
        <p:spPr>
          <a:xfrm>
            <a:off x="3028950" y="6565257"/>
            <a:ext cx="3086100" cy="36512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sz="1200">
                <a:solidFill>
                  <a:srgbClr val="1F3864"/>
                </a:solidFill>
                <a:latin typeface="Lato"/>
                <a:ea typeface="Lato"/>
                <a:cs typeface="Lato"/>
                <a:sym typeface="Lato"/>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2" name="Google Shape;42;p57"/>
          <p:cNvSpPr txBox="1"/>
          <p:nvPr>
            <p:ph idx="12" type="sldNum"/>
          </p:nvPr>
        </p:nvSpPr>
        <p:spPr>
          <a:xfrm>
            <a:off x="6867383" y="6572126"/>
            <a:ext cx="2057400" cy="36512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sz="1200">
                <a:solidFill>
                  <a:srgbClr val="1F3864"/>
                </a:solidFill>
                <a:latin typeface="Lato"/>
                <a:ea typeface="Lato"/>
                <a:cs typeface="Lato"/>
                <a:sym typeface="Lato"/>
              </a:defRPr>
            </a:lvl1pPr>
            <a:lvl2pPr indent="0" lvl="1" marL="0" marR="0" rtl="0" algn="r">
              <a:spcBef>
                <a:spcPts val="0"/>
              </a:spcBef>
              <a:buNone/>
              <a:defRPr b="1" sz="1200">
                <a:solidFill>
                  <a:srgbClr val="1F3864"/>
                </a:solidFill>
                <a:latin typeface="Lato"/>
                <a:ea typeface="Lato"/>
                <a:cs typeface="Lato"/>
                <a:sym typeface="Lato"/>
              </a:defRPr>
            </a:lvl2pPr>
            <a:lvl3pPr indent="0" lvl="2" marL="0" marR="0" rtl="0" algn="r">
              <a:spcBef>
                <a:spcPts val="0"/>
              </a:spcBef>
              <a:buNone/>
              <a:defRPr b="1" sz="1200">
                <a:solidFill>
                  <a:srgbClr val="1F3864"/>
                </a:solidFill>
                <a:latin typeface="Lato"/>
                <a:ea typeface="Lato"/>
                <a:cs typeface="Lato"/>
                <a:sym typeface="Lato"/>
              </a:defRPr>
            </a:lvl3pPr>
            <a:lvl4pPr indent="0" lvl="3" marL="0" marR="0" rtl="0" algn="r">
              <a:spcBef>
                <a:spcPts val="0"/>
              </a:spcBef>
              <a:buNone/>
              <a:defRPr b="1" sz="1200">
                <a:solidFill>
                  <a:srgbClr val="1F3864"/>
                </a:solidFill>
                <a:latin typeface="Lato"/>
                <a:ea typeface="Lato"/>
                <a:cs typeface="Lato"/>
                <a:sym typeface="Lato"/>
              </a:defRPr>
            </a:lvl4pPr>
            <a:lvl5pPr indent="0" lvl="4" marL="0" marR="0" rtl="0" algn="r">
              <a:spcBef>
                <a:spcPts val="0"/>
              </a:spcBef>
              <a:buNone/>
              <a:defRPr b="1" sz="1200">
                <a:solidFill>
                  <a:srgbClr val="1F3864"/>
                </a:solidFill>
                <a:latin typeface="Lato"/>
                <a:ea typeface="Lato"/>
                <a:cs typeface="Lato"/>
                <a:sym typeface="Lato"/>
              </a:defRPr>
            </a:lvl5pPr>
            <a:lvl6pPr indent="0" lvl="5" marL="0" marR="0" rtl="0" algn="r">
              <a:spcBef>
                <a:spcPts val="0"/>
              </a:spcBef>
              <a:buNone/>
              <a:defRPr b="1" sz="1200">
                <a:solidFill>
                  <a:srgbClr val="1F3864"/>
                </a:solidFill>
                <a:latin typeface="Lato"/>
                <a:ea typeface="Lato"/>
                <a:cs typeface="Lato"/>
                <a:sym typeface="Lato"/>
              </a:defRPr>
            </a:lvl6pPr>
            <a:lvl7pPr indent="0" lvl="6" marL="0" marR="0" rtl="0" algn="r">
              <a:spcBef>
                <a:spcPts val="0"/>
              </a:spcBef>
              <a:buNone/>
              <a:defRPr b="1" sz="1200">
                <a:solidFill>
                  <a:srgbClr val="1F3864"/>
                </a:solidFill>
                <a:latin typeface="Lato"/>
                <a:ea typeface="Lato"/>
                <a:cs typeface="Lato"/>
                <a:sym typeface="Lato"/>
              </a:defRPr>
            </a:lvl7pPr>
            <a:lvl8pPr indent="0" lvl="7" marL="0" marR="0" rtl="0" algn="r">
              <a:spcBef>
                <a:spcPts val="0"/>
              </a:spcBef>
              <a:buNone/>
              <a:defRPr b="1" sz="1200">
                <a:solidFill>
                  <a:srgbClr val="1F3864"/>
                </a:solidFill>
                <a:latin typeface="Lato"/>
                <a:ea typeface="Lato"/>
                <a:cs typeface="Lato"/>
                <a:sym typeface="Lato"/>
              </a:defRPr>
            </a:lvl8pPr>
            <a:lvl9pPr indent="0" lvl="8" marL="0" marR="0" rtl="0" algn="r">
              <a:spcBef>
                <a:spcPts val="0"/>
              </a:spcBef>
              <a:buNone/>
              <a:defRPr b="1" sz="1200">
                <a:solidFill>
                  <a:srgbClr val="1F3864"/>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Comparison">
  <p:cSld name="2_Comparison">
    <p:bg>
      <p:bgPr>
        <a:blipFill>
          <a:blip r:embed="rId2">
            <a:alphaModFix/>
          </a:blip>
          <a:stretch>
            <a:fillRect/>
          </a:stretch>
        </a:blipFill>
      </p:bgPr>
    </p:bg>
    <p:spTree>
      <p:nvGrpSpPr>
        <p:cNvPr id="43" name="Shape 43"/>
        <p:cNvGrpSpPr/>
        <p:nvPr/>
      </p:nvGrpSpPr>
      <p:grpSpPr>
        <a:xfrm>
          <a:off x="0" y="0"/>
          <a:ext cx="0" cy="0"/>
          <a:chOff x="0" y="0"/>
          <a:chExt cx="0" cy="0"/>
        </a:xfrm>
      </p:grpSpPr>
      <p:sp>
        <p:nvSpPr>
          <p:cNvPr id="44" name="Google Shape;44;p58"/>
          <p:cNvSpPr txBox="1"/>
          <p:nvPr>
            <p:ph idx="10" type="dt"/>
          </p:nvPr>
        </p:nvSpPr>
        <p:spPr>
          <a:xfrm>
            <a:off x="628650" y="6565257"/>
            <a:ext cx="20574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sz="1200">
                <a:solidFill>
                  <a:srgbClr val="C00000"/>
                </a:solidFill>
                <a:latin typeface="Lato"/>
                <a:ea typeface="Lato"/>
                <a:cs typeface="Lato"/>
                <a:sym typeface="Lato"/>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5" name="Google Shape;45;p58"/>
          <p:cNvSpPr txBox="1"/>
          <p:nvPr>
            <p:ph idx="11" type="ftr"/>
          </p:nvPr>
        </p:nvSpPr>
        <p:spPr>
          <a:xfrm>
            <a:off x="3028950" y="6565257"/>
            <a:ext cx="3086100" cy="36512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sz="1200">
                <a:solidFill>
                  <a:srgbClr val="C00000"/>
                </a:solidFill>
                <a:latin typeface="Lato"/>
                <a:ea typeface="Lato"/>
                <a:cs typeface="Lato"/>
                <a:sym typeface="Lato"/>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6" name="Google Shape;46;p58"/>
          <p:cNvSpPr txBox="1"/>
          <p:nvPr>
            <p:ph idx="12" type="sldNum"/>
          </p:nvPr>
        </p:nvSpPr>
        <p:spPr>
          <a:xfrm>
            <a:off x="6867383" y="6572126"/>
            <a:ext cx="2057400" cy="36512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sz="1200">
                <a:solidFill>
                  <a:srgbClr val="C00000"/>
                </a:solidFill>
                <a:latin typeface="Lato"/>
                <a:ea typeface="Lato"/>
                <a:cs typeface="Lato"/>
                <a:sym typeface="Lato"/>
              </a:defRPr>
            </a:lvl1pPr>
            <a:lvl2pPr indent="0" lvl="1" marL="0" marR="0" rtl="0" algn="r">
              <a:spcBef>
                <a:spcPts val="0"/>
              </a:spcBef>
              <a:buNone/>
              <a:defRPr b="1" sz="1200">
                <a:solidFill>
                  <a:srgbClr val="C00000"/>
                </a:solidFill>
                <a:latin typeface="Lato"/>
                <a:ea typeface="Lato"/>
                <a:cs typeface="Lato"/>
                <a:sym typeface="Lato"/>
              </a:defRPr>
            </a:lvl2pPr>
            <a:lvl3pPr indent="0" lvl="2" marL="0" marR="0" rtl="0" algn="r">
              <a:spcBef>
                <a:spcPts val="0"/>
              </a:spcBef>
              <a:buNone/>
              <a:defRPr b="1" sz="1200">
                <a:solidFill>
                  <a:srgbClr val="C00000"/>
                </a:solidFill>
                <a:latin typeface="Lato"/>
                <a:ea typeface="Lato"/>
                <a:cs typeface="Lato"/>
                <a:sym typeface="Lato"/>
              </a:defRPr>
            </a:lvl3pPr>
            <a:lvl4pPr indent="0" lvl="3" marL="0" marR="0" rtl="0" algn="r">
              <a:spcBef>
                <a:spcPts val="0"/>
              </a:spcBef>
              <a:buNone/>
              <a:defRPr b="1" sz="1200">
                <a:solidFill>
                  <a:srgbClr val="C00000"/>
                </a:solidFill>
                <a:latin typeface="Lato"/>
                <a:ea typeface="Lato"/>
                <a:cs typeface="Lato"/>
                <a:sym typeface="Lato"/>
              </a:defRPr>
            </a:lvl4pPr>
            <a:lvl5pPr indent="0" lvl="4" marL="0" marR="0" rtl="0" algn="r">
              <a:spcBef>
                <a:spcPts val="0"/>
              </a:spcBef>
              <a:buNone/>
              <a:defRPr b="1" sz="1200">
                <a:solidFill>
                  <a:srgbClr val="C00000"/>
                </a:solidFill>
                <a:latin typeface="Lato"/>
                <a:ea typeface="Lato"/>
                <a:cs typeface="Lato"/>
                <a:sym typeface="Lato"/>
              </a:defRPr>
            </a:lvl5pPr>
            <a:lvl6pPr indent="0" lvl="5" marL="0" marR="0" rtl="0" algn="r">
              <a:spcBef>
                <a:spcPts val="0"/>
              </a:spcBef>
              <a:buNone/>
              <a:defRPr b="1" sz="1200">
                <a:solidFill>
                  <a:srgbClr val="C00000"/>
                </a:solidFill>
                <a:latin typeface="Lato"/>
                <a:ea typeface="Lato"/>
                <a:cs typeface="Lato"/>
                <a:sym typeface="Lato"/>
              </a:defRPr>
            </a:lvl6pPr>
            <a:lvl7pPr indent="0" lvl="6" marL="0" marR="0" rtl="0" algn="r">
              <a:spcBef>
                <a:spcPts val="0"/>
              </a:spcBef>
              <a:buNone/>
              <a:defRPr b="1" sz="1200">
                <a:solidFill>
                  <a:srgbClr val="C00000"/>
                </a:solidFill>
                <a:latin typeface="Lato"/>
                <a:ea typeface="Lato"/>
                <a:cs typeface="Lato"/>
                <a:sym typeface="Lato"/>
              </a:defRPr>
            </a:lvl7pPr>
            <a:lvl8pPr indent="0" lvl="7" marL="0" marR="0" rtl="0" algn="r">
              <a:spcBef>
                <a:spcPts val="0"/>
              </a:spcBef>
              <a:buNone/>
              <a:defRPr b="1" sz="1200">
                <a:solidFill>
                  <a:srgbClr val="C00000"/>
                </a:solidFill>
                <a:latin typeface="Lato"/>
                <a:ea typeface="Lato"/>
                <a:cs typeface="Lato"/>
                <a:sym typeface="Lato"/>
              </a:defRPr>
            </a:lvl8pPr>
            <a:lvl9pPr indent="0" lvl="8" marL="0" marR="0" rtl="0" algn="r">
              <a:spcBef>
                <a:spcPts val="0"/>
              </a:spcBef>
              <a:buNone/>
              <a:defRPr b="1" sz="1200">
                <a:solidFill>
                  <a:srgbClr val="C00000"/>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
        <p:nvSpPr>
          <p:cNvPr id="47" name="Google Shape;47;p58"/>
          <p:cNvSpPr txBox="1"/>
          <p:nvPr>
            <p:ph type="title"/>
          </p:nvPr>
        </p:nvSpPr>
        <p:spPr>
          <a:xfrm>
            <a:off x="235077" y="78613"/>
            <a:ext cx="8673846" cy="451739"/>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2800"/>
              <a:buFont typeface="Lato"/>
              <a:buNone/>
              <a:defRPr b="1" i="0" sz="2800" u="none" cap="none" strike="noStrike">
                <a:solidFill>
                  <a:schemeClr val="lt1"/>
                </a:solidFill>
                <a:latin typeface="Lato"/>
                <a:ea typeface="Lato"/>
                <a:cs typeface="Lato"/>
                <a:sym typeface="Lato"/>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48" name="Google Shape;48;p58"/>
          <p:cNvSpPr txBox="1"/>
          <p:nvPr>
            <p:ph idx="1" type="body"/>
          </p:nvPr>
        </p:nvSpPr>
        <p:spPr>
          <a:xfrm>
            <a:off x="234950" y="1227550"/>
            <a:ext cx="8674100" cy="4868449"/>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Lato"/>
                <a:ea typeface="Lato"/>
                <a:cs typeface="Lato"/>
                <a:sym typeface="Lato"/>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Lato"/>
                <a:ea typeface="Lato"/>
                <a:cs typeface="Lato"/>
                <a:sym typeface="Lato"/>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Comparison">
  <p:cSld name="3_Comparison">
    <p:bg>
      <p:bgPr>
        <a:blipFill>
          <a:blip r:embed="rId2">
            <a:alphaModFix/>
          </a:blip>
          <a:stretch>
            <a:fillRect/>
          </a:stretch>
        </a:blipFill>
      </p:bgPr>
    </p:bg>
    <p:spTree>
      <p:nvGrpSpPr>
        <p:cNvPr id="49" name="Shape 49"/>
        <p:cNvGrpSpPr/>
        <p:nvPr/>
      </p:nvGrpSpPr>
      <p:grpSpPr>
        <a:xfrm>
          <a:off x="0" y="0"/>
          <a:ext cx="0" cy="0"/>
          <a:chOff x="0" y="0"/>
          <a:chExt cx="0" cy="0"/>
        </a:xfrm>
      </p:grpSpPr>
      <p:sp>
        <p:nvSpPr>
          <p:cNvPr id="50" name="Google Shape;50;p59"/>
          <p:cNvSpPr txBox="1"/>
          <p:nvPr>
            <p:ph idx="10" type="dt"/>
          </p:nvPr>
        </p:nvSpPr>
        <p:spPr>
          <a:xfrm>
            <a:off x="628650" y="6565257"/>
            <a:ext cx="20574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sz="1200">
                <a:solidFill>
                  <a:srgbClr val="C00000"/>
                </a:solidFill>
                <a:latin typeface="Lato"/>
                <a:ea typeface="Lato"/>
                <a:cs typeface="Lato"/>
                <a:sym typeface="Lato"/>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1" name="Google Shape;51;p59"/>
          <p:cNvSpPr txBox="1"/>
          <p:nvPr>
            <p:ph idx="11" type="ftr"/>
          </p:nvPr>
        </p:nvSpPr>
        <p:spPr>
          <a:xfrm>
            <a:off x="3028950" y="6565257"/>
            <a:ext cx="3086100" cy="36512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sz="1200">
                <a:solidFill>
                  <a:srgbClr val="C00000"/>
                </a:solidFill>
                <a:latin typeface="Lato"/>
                <a:ea typeface="Lato"/>
                <a:cs typeface="Lato"/>
                <a:sym typeface="Lato"/>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2" name="Google Shape;52;p59"/>
          <p:cNvSpPr txBox="1"/>
          <p:nvPr>
            <p:ph idx="12" type="sldNum"/>
          </p:nvPr>
        </p:nvSpPr>
        <p:spPr>
          <a:xfrm>
            <a:off x="6867383" y="6572126"/>
            <a:ext cx="2057400" cy="36512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sz="1200">
                <a:solidFill>
                  <a:srgbClr val="C00000"/>
                </a:solidFill>
                <a:latin typeface="Lato"/>
                <a:ea typeface="Lato"/>
                <a:cs typeface="Lato"/>
                <a:sym typeface="Lato"/>
              </a:defRPr>
            </a:lvl1pPr>
            <a:lvl2pPr indent="0" lvl="1" marL="0" marR="0" rtl="0" algn="r">
              <a:spcBef>
                <a:spcPts val="0"/>
              </a:spcBef>
              <a:buNone/>
              <a:defRPr b="1" sz="1200">
                <a:solidFill>
                  <a:srgbClr val="C00000"/>
                </a:solidFill>
                <a:latin typeface="Lato"/>
                <a:ea typeface="Lato"/>
                <a:cs typeface="Lato"/>
                <a:sym typeface="Lato"/>
              </a:defRPr>
            </a:lvl2pPr>
            <a:lvl3pPr indent="0" lvl="2" marL="0" marR="0" rtl="0" algn="r">
              <a:spcBef>
                <a:spcPts val="0"/>
              </a:spcBef>
              <a:buNone/>
              <a:defRPr b="1" sz="1200">
                <a:solidFill>
                  <a:srgbClr val="C00000"/>
                </a:solidFill>
                <a:latin typeface="Lato"/>
                <a:ea typeface="Lato"/>
                <a:cs typeface="Lato"/>
                <a:sym typeface="Lato"/>
              </a:defRPr>
            </a:lvl3pPr>
            <a:lvl4pPr indent="0" lvl="3" marL="0" marR="0" rtl="0" algn="r">
              <a:spcBef>
                <a:spcPts val="0"/>
              </a:spcBef>
              <a:buNone/>
              <a:defRPr b="1" sz="1200">
                <a:solidFill>
                  <a:srgbClr val="C00000"/>
                </a:solidFill>
                <a:latin typeface="Lato"/>
                <a:ea typeface="Lato"/>
                <a:cs typeface="Lato"/>
                <a:sym typeface="Lato"/>
              </a:defRPr>
            </a:lvl4pPr>
            <a:lvl5pPr indent="0" lvl="4" marL="0" marR="0" rtl="0" algn="r">
              <a:spcBef>
                <a:spcPts val="0"/>
              </a:spcBef>
              <a:buNone/>
              <a:defRPr b="1" sz="1200">
                <a:solidFill>
                  <a:srgbClr val="C00000"/>
                </a:solidFill>
                <a:latin typeface="Lato"/>
                <a:ea typeface="Lato"/>
                <a:cs typeface="Lato"/>
                <a:sym typeface="Lato"/>
              </a:defRPr>
            </a:lvl5pPr>
            <a:lvl6pPr indent="0" lvl="5" marL="0" marR="0" rtl="0" algn="r">
              <a:spcBef>
                <a:spcPts val="0"/>
              </a:spcBef>
              <a:buNone/>
              <a:defRPr b="1" sz="1200">
                <a:solidFill>
                  <a:srgbClr val="C00000"/>
                </a:solidFill>
                <a:latin typeface="Lato"/>
                <a:ea typeface="Lato"/>
                <a:cs typeface="Lato"/>
                <a:sym typeface="Lato"/>
              </a:defRPr>
            </a:lvl6pPr>
            <a:lvl7pPr indent="0" lvl="6" marL="0" marR="0" rtl="0" algn="r">
              <a:spcBef>
                <a:spcPts val="0"/>
              </a:spcBef>
              <a:buNone/>
              <a:defRPr b="1" sz="1200">
                <a:solidFill>
                  <a:srgbClr val="C00000"/>
                </a:solidFill>
                <a:latin typeface="Lato"/>
                <a:ea typeface="Lato"/>
                <a:cs typeface="Lato"/>
                <a:sym typeface="Lato"/>
              </a:defRPr>
            </a:lvl7pPr>
            <a:lvl8pPr indent="0" lvl="7" marL="0" marR="0" rtl="0" algn="r">
              <a:spcBef>
                <a:spcPts val="0"/>
              </a:spcBef>
              <a:buNone/>
              <a:defRPr b="1" sz="1200">
                <a:solidFill>
                  <a:srgbClr val="C00000"/>
                </a:solidFill>
                <a:latin typeface="Lato"/>
                <a:ea typeface="Lato"/>
                <a:cs typeface="Lato"/>
                <a:sym typeface="Lato"/>
              </a:defRPr>
            </a:lvl8pPr>
            <a:lvl9pPr indent="0" lvl="8" marL="0" marR="0" rtl="0" algn="r">
              <a:spcBef>
                <a:spcPts val="0"/>
              </a:spcBef>
              <a:buNone/>
              <a:defRPr b="1" sz="1200">
                <a:solidFill>
                  <a:srgbClr val="C00000"/>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
        <p:nvSpPr>
          <p:cNvPr id="53" name="Google Shape;53;p59"/>
          <p:cNvSpPr txBox="1"/>
          <p:nvPr>
            <p:ph type="title"/>
          </p:nvPr>
        </p:nvSpPr>
        <p:spPr>
          <a:xfrm>
            <a:off x="235077" y="78613"/>
            <a:ext cx="8673846" cy="451739"/>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2800"/>
              <a:buFont typeface="Lato"/>
              <a:buNone/>
              <a:defRPr b="1" i="0" sz="2800" u="none" cap="none" strike="noStrike">
                <a:solidFill>
                  <a:schemeClr val="lt1"/>
                </a:solidFill>
                <a:latin typeface="Lato"/>
                <a:ea typeface="Lato"/>
                <a:cs typeface="Lato"/>
                <a:sym typeface="Lato"/>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54" name="Google Shape;54;p59"/>
          <p:cNvSpPr txBox="1"/>
          <p:nvPr>
            <p:ph idx="1" type="body"/>
          </p:nvPr>
        </p:nvSpPr>
        <p:spPr>
          <a:xfrm>
            <a:off x="234950" y="1164920"/>
            <a:ext cx="8674100" cy="4931079"/>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Lato"/>
                <a:ea typeface="Lato"/>
                <a:cs typeface="Lato"/>
                <a:sym typeface="Lato"/>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Lato"/>
                <a:ea typeface="Lato"/>
                <a:cs typeface="Lato"/>
                <a:sym typeface="Lato"/>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20.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11" Type="http://schemas.openxmlformats.org/officeDocument/2006/relationships/theme" Target="../theme/theme1.xml"/><Relationship Id="rId10" Type="http://schemas.openxmlformats.org/officeDocument/2006/relationships/slideLayout" Target="../slideLayouts/slideLayout9.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9" name="Shape 9"/>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6.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1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1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8.png"/><Relationship Id="rId4" Type="http://schemas.openxmlformats.org/officeDocument/2006/relationships/image" Target="../media/image12.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hyperlink" Target="https://blog.vietnamlab.vn/2017/05/09/chat-application-with-nodejs-socket-io-mysql-and-express-framework/" TargetMode="Externa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pic>
        <p:nvPicPr>
          <p:cNvPr id="59" name="Google Shape;59;p1"/>
          <p:cNvPicPr preferRelativeResize="0"/>
          <p:nvPr/>
        </p:nvPicPr>
        <p:blipFill rotWithShape="1">
          <a:blip r:embed="rId3">
            <a:alphaModFix/>
          </a:blip>
          <a:srcRect b="0" l="0" r="0" t="0"/>
          <a:stretch/>
        </p:blipFill>
        <p:spPr>
          <a:xfrm>
            <a:off x="413012" y="398419"/>
            <a:ext cx="2037225" cy="611594"/>
          </a:xfrm>
          <a:prstGeom prst="rect">
            <a:avLst/>
          </a:prstGeom>
          <a:noFill/>
          <a:ln>
            <a:noFill/>
          </a:ln>
        </p:spPr>
      </p:pic>
      <p:sp>
        <p:nvSpPr>
          <p:cNvPr id="60" name="Google Shape;60;p1"/>
          <p:cNvSpPr txBox="1"/>
          <p:nvPr/>
        </p:nvSpPr>
        <p:spPr>
          <a:xfrm>
            <a:off x="413012" y="2076196"/>
            <a:ext cx="7342482" cy="848792"/>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C00000"/>
              </a:buClr>
              <a:buSzPts val="3600"/>
              <a:buFont typeface="Lato"/>
              <a:buNone/>
            </a:pPr>
            <a:r>
              <a:rPr b="1" i="0" lang="en-GB" sz="3600" u="none" cap="none" strike="noStrike">
                <a:solidFill>
                  <a:srgbClr val="C00000"/>
                </a:solidFill>
                <a:latin typeface="Lato"/>
                <a:ea typeface="Lato"/>
                <a:cs typeface="Lato"/>
                <a:sym typeface="Lato"/>
              </a:rPr>
              <a:t>KẾ HOẠCH LÀM VIỆC </a:t>
            </a:r>
            <a:endParaRPr/>
          </a:p>
        </p:txBody>
      </p:sp>
      <p:sp>
        <p:nvSpPr>
          <p:cNvPr id="61" name="Google Shape;61;p1"/>
          <p:cNvSpPr txBox="1"/>
          <p:nvPr/>
        </p:nvSpPr>
        <p:spPr>
          <a:xfrm>
            <a:off x="1801518" y="3084220"/>
            <a:ext cx="7342482" cy="848793"/>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rgbClr val="C00000"/>
              </a:buClr>
              <a:buSzPts val="7200"/>
              <a:buFont typeface="Lato"/>
              <a:buNone/>
            </a:pPr>
            <a:r>
              <a:rPr b="1" i="0" lang="en-GB" sz="7200" u="none" cap="none" strike="noStrike">
                <a:solidFill>
                  <a:srgbClr val="C00000"/>
                </a:solidFill>
                <a:latin typeface="Lato"/>
                <a:ea typeface="Lato"/>
                <a:cs typeface="Lato"/>
                <a:sym typeface="Lato"/>
              </a:rPr>
              <a:t>TUẦN 11</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10"/>
          <p:cNvSpPr txBox="1"/>
          <p:nvPr>
            <p:ph idx="12" type="sldNum"/>
          </p:nvPr>
        </p:nvSpPr>
        <p:spPr>
          <a:xfrm>
            <a:off x="6867383" y="6572126"/>
            <a:ext cx="2057400" cy="365125"/>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
        <p:nvSpPr>
          <p:cNvPr id="124" name="Google Shape;124;p10"/>
          <p:cNvSpPr txBox="1"/>
          <p:nvPr>
            <p:ph type="title"/>
          </p:nvPr>
        </p:nvSpPr>
        <p:spPr>
          <a:xfrm>
            <a:off x="235077" y="78613"/>
            <a:ext cx="8673846" cy="451739"/>
          </a:xfrm>
          <a:prstGeom prst="rect">
            <a:avLst/>
          </a:prstGeom>
          <a:noFill/>
          <a:ln>
            <a:noFill/>
          </a:ln>
        </p:spPr>
        <p:txBody>
          <a:bodyPr anchorCtr="0" anchor="t" bIns="45700" lIns="91425" spcFirstLastPara="1" rIns="91425" wrap="square" tIns="45700">
            <a:noAutofit/>
          </a:bodyPr>
          <a:lstStyle/>
          <a:p>
            <a:pPr indent="0" lvl="0" marL="88900" rtl="0" algn="ctr">
              <a:lnSpc>
                <a:spcPct val="90000"/>
              </a:lnSpc>
              <a:spcBef>
                <a:spcPts val="0"/>
              </a:spcBef>
              <a:spcAft>
                <a:spcPts val="0"/>
              </a:spcAft>
              <a:buClr>
                <a:srgbClr val="000000"/>
              </a:buClr>
              <a:buSzPts val="2200"/>
              <a:buFont typeface="Calibri"/>
              <a:buNone/>
            </a:pPr>
            <a:r>
              <a:rPr b="1" lang="en-GB">
                <a:latin typeface="Calibri"/>
                <a:ea typeface="Calibri"/>
                <a:cs typeface="Calibri"/>
                <a:sym typeface="Calibri"/>
              </a:rPr>
              <a:t>1. DANH SÁCH SỰ KIỆN NHẮN TIN</a:t>
            </a:r>
            <a:endParaRPr/>
          </a:p>
        </p:txBody>
      </p:sp>
      <p:sp>
        <p:nvSpPr>
          <p:cNvPr id="125" name="Google Shape;125;p10"/>
          <p:cNvSpPr txBox="1"/>
          <p:nvPr/>
        </p:nvSpPr>
        <p:spPr>
          <a:xfrm>
            <a:off x="2482878" y="1440070"/>
            <a:ext cx="4178243" cy="64741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1600"/>
              </a:spcAft>
              <a:buClr>
                <a:srgbClr val="CE3B29"/>
              </a:buClr>
              <a:buSzPts val="1800"/>
              <a:buFont typeface="Noto Sans Symbols"/>
              <a:buNone/>
            </a:pPr>
            <a:r>
              <a:rPr b="0" i="1" lang="en-GB" sz="2800" u="none" cap="none" strike="noStrike">
                <a:solidFill>
                  <a:srgbClr val="000000"/>
                </a:solidFill>
                <a:latin typeface="Calibri"/>
                <a:ea typeface="Calibri"/>
                <a:cs typeface="Calibri"/>
                <a:sym typeface="Calibri"/>
              </a:rPr>
              <a:t>Tên các sự kiện phía client</a:t>
            </a:r>
            <a:endParaRPr b="0" i="1" sz="2800" u="none" cap="none" strike="noStrike">
              <a:solidFill>
                <a:srgbClr val="000000"/>
              </a:solidFill>
              <a:latin typeface="Calibri"/>
              <a:ea typeface="Calibri"/>
              <a:cs typeface="Calibri"/>
              <a:sym typeface="Calibri"/>
            </a:endParaRPr>
          </a:p>
        </p:txBody>
      </p:sp>
      <p:pic>
        <p:nvPicPr>
          <p:cNvPr id="126" name="Google Shape;126;p10"/>
          <p:cNvPicPr preferRelativeResize="0"/>
          <p:nvPr/>
        </p:nvPicPr>
        <p:blipFill rotWithShape="1">
          <a:blip r:embed="rId3">
            <a:alphaModFix/>
          </a:blip>
          <a:srcRect b="0" l="0" r="0" t="0"/>
          <a:stretch/>
        </p:blipFill>
        <p:spPr>
          <a:xfrm>
            <a:off x="484099" y="2087480"/>
            <a:ext cx="8175800" cy="1051500"/>
          </a:xfrm>
          <a:prstGeom prst="rect">
            <a:avLst/>
          </a:prstGeom>
          <a:noFill/>
          <a:ln>
            <a:noFill/>
          </a:ln>
        </p:spPr>
      </p:pic>
      <p:sp>
        <p:nvSpPr>
          <p:cNvPr id="127" name="Google Shape;127;p10"/>
          <p:cNvSpPr txBox="1"/>
          <p:nvPr/>
        </p:nvSpPr>
        <p:spPr>
          <a:xfrm>
            <a:off x="484099" y="3278797"/>
            <a:ext cx="8175800" cy="2834622"/>
          </a:xfrm>
          <a:prstGeom prst="rect">
            <a:avLst/>
          </a:prstGeom>
          <a:noFill/>
          <a:ln>
            <a:noFill/>
          </a:ln>
        </p:spPr>
        <p:txBody>
          <a:bodyPr anchorCtr="0" anchor="t" bIns="45700" lIns="91425" spcFirstLastPara="1" rIns="91425" wrap="square" tIns="45700">
            <a:spAutoFit/>
          </a:bodyPr>
          <a:lstStyle/>
          <a:p>
            <a:pPr indent="-349250" lvl="0" marL="457200" marR="0" rtl="0" algn="l">
              <a:lnSpc>
                <a:spcPct val="90000"/>
              </a:lnSpc>
              <a:spcBef>
                <a:spcPts val="0"/>
              </a:spcBef>
              <a:spcAft>
                <a:spcPts val="0"/>
              </a:spcAft>
              <a:buClr>
                <a:schemeClr val="dk1"/>
              </a:buClr>
              <a:buSzPts val="1900"/>
              <a:buFont typeface="Times New Roman"/>
              <a:buChar char="-"/>
            </a:pPr>
            <a:r>
              <a:rPr b="0" i="0" lang="en-GB" sz="2200" u="none" cap="none" strike="noStrike">
                <a:solidFill>
                  <a:schemeClr val="dk1"/>
                </a:solidFill>
                <a:latin typeface="Calibri"/>
                <a:ea typeface="Calibri"/>
                <a:cs typeface="Calibri"/>
                <a:sym typeface="Calibri"/>
              </a:rPr>
              <a:t>Trường dữ liệu data ở dạng JSON, là dạng biến đổi từ lớp Message.</a:t>
            </a:r>
            <a:endParaRPr/>
          </a:p>
          <a:p>
            <a:pPr indent="-349250" lvl="0" marL="457200" marR="0" rtl="0" algn="l">
              <a:lnSpc>
                <a:spcPct val="90000"/>
              </a:lnSpc>
              <a:spcBef>
                <a:spcPts val="0"/>
              </a:spcBef>
              <a:spcAft>
                <a:spcPts val="0"/>
              </a:spcAft>
              <a:buClr>
                <a:schemeClr val="dk1"/>
              </a:buClr>
              <a:buSzPts val="1900"/>
              <a:buFont typeface="Times New Roman"/>
              <a:buChar char="-"/>
            </a:pPr>
            <a:r>
              <a:rPr b="0" i="0" lang="en-GB" sz="2200" u="none" cap="none" strike="noStrike">
                <a:solidFill>
                  <a:schemeClr val="dk1"/>
                </a:solidFill>
                <a:latin typeface="Calibri"/>
                <a:ea typeface="Calibri"/>
                <a:cs typeface="Calibri"/>
                <a:sym typeface="Calibri"/>
              </a:rPr>
              <a:t>Đối tượng của lớp Message không phải lúc nào cũng đủ các trường thông tin</a:t>
            </a:r>
            <a:endParaRPr/>
          </a:p>
          <a:p>
            <a:pPr indent="-349250" lvl="0" marL="457200" marR="0" rtl="0" algn="l">
              <a:lnSpc>
                <a:spcPct val="90000"/>
              </a:lnSpc>
              <a:spcBef>
                <a:spcPts val="0"/>
              </a:spcBef>
              <a:spcAft>
                <a:spcPts val="0"/>
              </a:spcAft>
              <a:buClr>
                <a:schemeClr val="dk1"/>
              </a:buClr>
              <a:buSzPts val="1900"/>
              <a:buFont typeface="Times New Roman"/>
              <a:buChar char="-"/>
            </a:pPr>
            <a:r>
              <a:rPr b="0" i="0" lang="en-GB" sz="2200" u="none" cap="none" strike="noStrike">
                <a:solidFill>
                  <a:schemeClr val="dk1"/>
                </a:solidFill>
                <a:latin typeface="Calibri"/>
                <a:ea typeface="Calibri"/>
                <a:cs typeface="Calibri"/>
                <a:sym typeface="Calibri"/>
              </a:rPr>
              <a:t>Khi sender gửi tin nhắn lên, server sẽ gửi event đến cho cả 2, client kiểm tra xem đó có phải tin nhắn do nó gửi không, nếu đúng thì không hiện lên.</a:t>
            </a:r>
            <a:endParaRPr/>
          </a:p>
          <a:p>
            <a:pPr indent="-349250" lvl="0" marL="457200" marR="0" rtl="0" algn="l">
              <a:lnSpc>
                <a:spcPct val="90000"/>
              </a:lnSpc>
              <a:spcBef>
                <a:spcPts val="0"/>
              </a:spcBef>
              <a:spcAft>
                <a:spcPts val="0"/>
              </a:spcAft>
              <a:buClr>
                <a:schemeClr val="dk1"/>
              </a:buClr>
              <a:buSzPts val="1900"/>
              <a:buFont typeface="Times New Roman"/>
              <a:buChar char="-"/>
            </a:pPr>
            <a:r>
              <a:rPr b="0" i="0" lang="en-GB" sz="2200" u="none" cap="none" strike="noStrike">
                <a:solidFill>
                  <a:schemeClr val="dk1"/>
                </a:solidFill>
                <a:latin typeface="Calibri"/>
                <a:ea typeface="Calibri"/>
                <a:cs typeface="Calibri"/>
                <a:sym typeface="Calibri"/>
              </a:rPr>
              <a:t>Dù ở phía nào, muốn gửi sự kiện đi sẽ dùng hàm emit với hai tham số: tên sự kiện và dữ liệu.</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11"/>
          <p:cNvSpPr txBox="1"/>
          <p:nvPr>
            <p:ph idx="12" type="sldNum"/>
          </p:nvPr>
        </p:nvSpPr>
        <p:spPr>
          <a:xfrm>
            <a:off x="6867383" y="6572126"/>
            <a:ext cx="2057400" cy="365125"/>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
        <p:nvSpPr>
          <p:cNvPr id="133" name="Google Shape;133;p11"/>
          <p:cNvSpPr txBox="1"/>
          <p:nvPr>
            <p:ph type="title"/>
          </p:nvPr>
        </p:nvSpPr>
        <p:spPr>
          <a:xfrm>
            <a:off x="235077" y="78613"/>
            <a:ext cx="8673846" cy="451739"/>
          </a:xfrm>
          <a:prstGeom prst="rect">
            <a:avLst/>
          </a:prstGeom>
          <a:noFill/>
          <a:ln>
            <a:noFill/>
          </a:ln>
        </p:spPr>
        <p:txBody>
          <a:bodyPr anchorCtr="0" anchor="t" bIns="45700" lIns="91425" spcFirstLastPara="1" rIns="91425" wrap="square" tIns="45700">
            <a:noAutofit/>
          </a:bodyPr>
          <a:lstStyle/>
          <a:p>
            <a:pPr indent="0" lvl="0" marL="88900" rtl="0" algn="ctr">
              <a:lnSpc>
                <a:spcPct val="90000"/>
              </a:lnSpc>
              <a:spcBef>
                <a:spcPts val="0"/>
              </a:spcBef>
              <a:spcAft>
                <a:spcPts val="0"/>
              </a:spcAft>
              <a:buClr>
                <a:srgbClr val="000000"/>
              </a:buClr>
              <a:buSzPts val="2200"/>
              <a:buFont typeface="Calibri"/>
              <a:buNone/>
            </a:pPr>
            <a:r>
              <a:rPr b="1" lang="en-GB">
                <a:latin typeface="Calibri"/>
                <a:ea typeface="Calibri"/>
                <a:cs typeface="Calibri"/>
                <a:sym typeface="Calibri"/>
              </a:rPr>
              <a:t>1. DANH SÁCH SỰ KIỆN NHẮN TIN</a:t>
            </a:r>
            <a:endParaRPr/>
          </a:p>
        </p:txBody>
      </p:sp>
      <p:sp>
        <p:nvSpPr>
          <p:cNvPr id="134" name="Google Shape;134;p11"/>
          <p:cNvSpPr txBox="1"/>
          <p:nvPr/>
        </p:nvSpPr>
        <p:spPr>
          <a:xfrm>
            <a:off x="235077" y="1289192"/>
            <a:ext cx="8553323" cy="4081117"/>
          </a:xfrm>
          <a:prstGeom prst="rect">
            <a:avLst/>
          </a:prstGeom>
          <a:noFill/>
          <a:ln>
            <a:noFill/>
          </a:ln>
        </p:spPr>
        <p:txBody>
          <a:bodyPr anchorCtr="0" anchor="t" bIns="45700" lIns="91425" spcFirstLastPara="1" rIns="91425" wrap="square" tIns="45700">
            <a:spAutoFit/>
          </a:bodyPr>
          <a:lstStyle/>
          <a:p>
            <a:pPr indent="-349250" lvl="0" marL="457200" marR="0" rtl="0" algn="l">
              <a:lnSpc>
                <a:spcPct val="90000"/>
              </a:lnSpc>
              <a:spcBef>
                <a:spcPts val="0"/>
              </a:spcBef>
              <a:spcAft>
                <a:spcPts val="0"/>
              </a:spcAft>
              <a:buClr>
                <a:schemeClr val="dk1"/>
              </a:buClr>
              <a:buSzPts val="1900"/>
              <a:buFont typeface="Times New Roman"/>
              <a:buChar char="-"/>
            </a:pPr>
            <a:r>
              <a:rPr b="0" i="0" lang="en-GB" sz="2400" u="none" cap="none" strike="noStrike">
                <a:solidFill>
                  <a:schemeClr val="dk1"/>
                </a:solidFill>
                <a:latin typeface="Calibri"/>
                <a:ea typeface="Calibri"/>
                <a:cs typeface="Calibri"/>
                <a:sym typeface="Calibri"/>
              </a:rPr>
              <a:t>Trường dữ liệu data ở dạng JSON, là dạng biến đổi từ lớp Message với các thuộc tính:</a:t>
            </a:r>
            <a:endParaRPr/>
          </a:p>
          <a:p>
            <a:pPr indent="-349250" lvl="0" marL="914400" marR="0" rtl="0" algn="l">
              <a:lnSpc>
                <a:spcPct val="90000"/>
              </a:lnSpc>
              <a:spcBef>
                <a:spcPts val="0"/>
              </a:spcBef>
              <a:spcAft>
                <a:spcPts val="0"/>
              </a:spcAft>
              <a:buClr>
                <a:schemeClr val="dk1"/>
              </a:buClr>
              <a:buSzPts val="1900"/>
              <a:buFont typeface="Times New Roman"/>
              <a:buChar char="-"/>
            </a:pPr>
            <a:r>
              <a:rPr b="0" i="0" lang="en-GB" sz="2400" u="none" cap="none" strike="noStrike">
                <a:solidFill>
                  <a:schemeClr val="dk1"/>
                </a:solidFill>
                <a:latin typeface="Calibri"/>
                <a:ea typeface="Calibri"/>
                <a:cs typeface="Calibri"/>
                <a:sym typeface="Calibri"/>
              </a:rPr>
              <a:t>sender { id, avatar, name} (trường id, avatar, name của người gửi)</a:t>
            </a:r>
            <a:endParaRPr/>
          </a:p>
          <a:p>
            <a:pPr indent="-349250" lvl="0" marL="914400" marR="0" rtl="0" algn="l">
              <a:lnSpc>
                <a:spcPct val="90000"/>
              </a:lnSpc>
              <a:spcBef>
                <a:spcPts val="0"/>
              </a:spcBef>
              <a:spcAft>
                <a:spcPts val="0"/>
              </a:spcAft>
              <a:buClr>
                <a:schemeClr val="dk1"/>
              </a:buClr>
              <a:buSzPts val="1900"/>
              <a:buFont typeface="Times New Roman"/>
              <a:buChar char="-"/>
            </a:pPr>
            <a:r>
              <a:rPr b="0" i="0" lang="en-GB" sz="2400" u="none" cap="none" strike="noStrike">
                <a:solidFill>
                  <a:schemeClr val="dk1"/>
                </a:solidFill>
                <a:latin typeface="Calibri"/>
                <a:ea typeface="Calibri"/>
                <a:cs typeface="Calibri"/>
                <a:sym typeface="Calibri"/>
              </a:rPr>
              <a:t>receiver { id, avatar, name} (trường id, avatar, name của người nhận)</a:t>
            </a:r>
            <a:endParaRPr/>
          </a:p>
          <a:p>
            <a:pPr indent="-349250" lvl="0" marL="914400" marR="0" rtl="0" algn="l">
              <a:lnSpc>
                <a:spcPct val="90000"/>
              </a:lnSpc>
              <a:spcBef>
                <a:spcPts val="0"/>
              </a:spcBef>
              <a:spcAft>
                <a:spcPts val="0"/>
              </a:spcAft>
              <a:buClr>
                <a:schemeClr val="dk1"/>
              </a:buClr>
              <a:buSzPts val="1900"/>
              <a:buFont typeface="Times New Roman"/>
              <a:buChar char="-"/>
            </a:pPr>
            <a:r>
              <a:rPr b="0" i="0" lang="en-GB" sz="2400" u="none" cap="none" strike="noStrike">
                <a:solidFill>
                  <a:schemeClr val="dk1"/>
                </a:solidFill>
                <a:latin typeface="Calibri"/>
                <a:ea typeface="Calibri"/>
                <a:cs typeface="Calibri"/>
                <a:sym typeface="Calibri"/>
              </a:rPr>
              <a:t>message_id (nếu client gửi tin nhắn mới thì không có trường này, chỉ khi tin nhắn từ server trả về hoặc client muốn xóa tin nhắn cũ thì trường này mới có đủ)</a:t>
            </a:r>
            <a:endParaRPr/>
          </a:p>
          <a:p>
            <a:pPr indent="-349250" lvl="0" marL="914400" marR="0" rtl="0" algn="l">
              <a:lnSpc>
                <a:spcPct val="90000"/>
              </a:lnSpc>
              <a:spcBef>
                <a:spcPts val="0"/>
              </a:spcBef>
              <a:spcAft>
                <a:spcPts val="0"/>
              </a:spcAft>
              <a:buClr>
                <a:schemeClr val="dk1"/>
              </a:buClr>
              <a:buSzPts val="1900"/>
              <a:buFont typeface="Times New Roman"/>
              <a:buChar char="-"/>
            </a:pPr>
            <a:r>
              <a:rPr b="0" i="0" lang="en-GB" sz="2400" u="none" cap="none" strike="noStrike">
                <a:solidFill>
                  <a:schemeClr val="dk1"/>
                </a:solidFill>
                <a:latin typeface="Calibri"/>
                <a:ea typeface="Calibri"/>
                <a:cs typeface="Calibri"/>
                <a:sym typeface="Calibri"/>
              </a:rPr>
              <a:t>created (thời gian sender gửi tin nhắn)</a:t>
            </a:r>
            <a:endParaRPr/>
          </a:p>
          <a:p>
            <a:pPr indent="-349250" lvl="0" marL="914400" marR="0" rtl="0" algn="l">
              <a:lnSpc>
                <a:spcPct val="90000"/>
              </a:lnSpc>
              <a:spcBef>
                <a:spcPts val="0"/>
              </a:spcBef>
              <a:spcAft>
                <a:spcPts val="0"/>
              </a:spcAft>
              <a:buClr>
                <a:schemeClr val="dk1"/>
              </a:buClr>
              <a:buSzPts val="1900"/>
              <a:buFont typeface="Times New Roman"/>
              <a:buChar char="-"/>
            </a:pPr>
            <a:r>
              <a:rPr b="0" i="0" lang="en-GB" sz="2400" u="none" cap="none" strike="noStrike">
                <a:solidFill>
                  <a:schemeClr val="dk1"/>
                </a:solidFill>
                <a:latin typeface="Calibri"/>
                <a:ea typeface="Calibri"/>
                <a:cs typeface="Calibri"/>
                <a:sym typeface="Calibri"/>
              </a:rPr>
              <a:t>content (nội dung tin nhắn được gửi, nếu xóa tin nhắn thì trường này trống)</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12"/>
          <p:cNvSpPr txBox="1"/>
          <p:nvPr>
            <p:ph idx="12" type="sldNum"/>
          </p:nvPr>
        </p:nvSpPr>
        <p:spPr>
          <a:xfrm>
            <a:off x="6867383" y="6572126"/>
            <a:ext cx="2057400" cy="365125"/>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
        <p:nvSpPr>
          <p:cNvPr id="140" name="Google Shape;140;p12"/>
          <p:cNvSpPr txBox="1"/>
          <p:nvPr>
            <p:ph type="title"/>
          </p:nvPr>
        </p:nvSpPr>
        <p:spPr>
          <a:xfrm>
            <a:off x="235077" y="78613"/>
            <a:ext cx="8673846" cy="451739"/>
          </a:xfrm>
          <a:prstGeom prst="rect">
            <a:avLst/>
          </a:prstGeom>
          <a:noFill/>
          <a:ln>
            <a:noFill/>
          </a:ln>
        </p:spPr>
        <p:txBody>
          <a:bodyPr anchorCtr="0" anchor="t" bIns="45700" lIns="91425" spcFirstLastPara="1" rIns="91425" wrap="square" tIns="45700">
            <a:noAutofit/>
          </a:bodyPr>
          <a:lstStyle/>
          <a:p>
            <a:pPr indent="0" lvl="0" marL="88900" rtl="0" algn="ctr">
              <a:lnSpc>
                <a:spcPct val="90000"/>
              </a:lnSpc>
              <a:spcBef>
                <a:spcPts val="0"/>
              </a:spcBef>
              <a:spcAft>
                <a:spcPts val="0"/>
              </a:spcAft>
              <a:buClr>
                <a:srgbClr val="000000"/>
              </a:buClr>
              <a:buSzPts val="2200"/>
              <a:buFont typeface="Calibri"/>
              <a:buNone/>
            </a:pPr>
            <a:r>
              <a:rPr b="1" lang="en-GB">
                <a:latin typeface="Calibri"/>
                <a:ea typeface="Calibri"/>
                <a:cs typeface="Calibri"/>
                <a:sym typeface="Calibri"/>
              </a:rPr>
              <a:t>1. DANH SÁCH SỰ KIỆN NHẮN TIN</a:t>
            </a:r>
            <a:endParaRPr/>
          </a:p>
        </p:txBody>
      </p:sp>
      <p:sp>
        <p:nvSpPr>
          <p:cNvPr id="141" name="Google Shape;141;p12"/>
          <p:cNvSpPr txBox="1"/>
          <p:nvPr/>
        </p:nvSpPr>
        <p:spPr>
          <a:xfrm>
            <a:off x="614680" y="1207457"/>
            <a:ext cx="7914640" cy="1421928"/>
          </a:xfrm>
          <a:prstGeom prst="rect">
            <a:avLst/>
          </a:prstGeom>
          <a:noFill/>
          <a:ln>
            <a:noFill/>
          </a:ln>
        </p:spPr>
        <p:txBody>
          <a:bodyPr anchorCtr="0" anchor="t" bIns="45700" lIns="91425" spcFirstLastPara="1" rIns="91425" wrap="square" tIns="45700">
            <a:spAutoFit/>
          </a:bodyPr>
          <a:lstStyle/>
          <a:p>
            <a:pPr indent="-349250" lvl="0" marL="457200" marR="0" rtl="0" algn="l">
              <a:lnSpc>
                <a:spcPct val="90000"/>
              </a:lnSpc>
              <a:spcBef>
                <a:spcPts val="0"/>
              </a:spcBef>
              <a:spcAft>
                <a:spcPts val="0"/>
              </a:spcAft>
              <a:buClr>
                <a:schemeClr val="dk1"/>
              </a:buClr>
              <a:buSzPts val="1900"/>
              <a:buFont typeface="Times New Roman"/>
              <a:buChar char="-"/>
            </a:pPr>
            <a:r>
              <a:rPr b="0" i="0" lang="en-GB" sz="2400" u="none" cap="none" strike="noStrike">
                <a:solidFill>
                  <a:schemeClr val="dk1"/>
                </a:solidFill>
                <a:latin typeface="Calibri"/>
                <a:ea typeface="Calibri"/>
                <a:cs typeface="Calibri"/>
                <a:sym typeface="Calibri"/>
              </a:rPr>
              <a:t>Nếu sender gửi thì sẽ có thể vắng avatar và name của receiver và message_id (server sẽ trả đủ)</a:t>
            </a:r>
            <a:endParaRPr/>
          </a:p>
          <a:p>
            <a:pPr indent="-349250" lvl="0" marL="457200" marR="0" rtl="0" algn="l">
              <a:lnSpc>
                <a:spcPct val="90000"/>
              </a:lnSpc>
              <a:spcBef>
                <a:spcPts val="0"/>
              </a:spcBef>
              <a:spcAft>
                <a:spcPts val="0"/>
              </a:spcAft>
              <a:buClr>
                <a:schemeClr val="dk1"/>
              </a:buClr>
              <a:buSzPts val="1900"/>
              <a:buFont typeface="Times New Roman"/>
              <a:buChar char="-"/>
            </a:pPr>
            <a:r>
              <a:rPr b="0" i="0" lang="en-GB" sz="2400" u="none" cap="none" strike="noStrike">
                <a:solidFill>
                  <a:schemeClr val="dk1"/>
                </a:solidFill>
                <a:latin typeface="Calibri"/>
                <a:ea typeface="Calibri"/>
                <a:cs typeface="Calibri"/>
                <a:sym typeface="Calibri"/>
              </a:rPr>
              <a:t>Nếu sender muốn xóa tin nhắn (của mình) thì trường message_id có mặt nhưng content để trống.</a:t>
            </a:r>
            <a:endParaRPr b="0" i="0" sz="2400" u="none" cap="none" strike="noStrike">
              <a:solidFill>
                <a:schemeClr val="dk1"/>
              </a:solidFill>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13"/>
          <p:cNvSpPr txBox="1"/>
          <p:nvPr>
            <p:ph idx="12" type="sldNum"/>
          </p:nvPr>
        </p:nvSpPr>
        <p:spPr>
          <a:xfrm>
            <a:off x="6867383" y="6572126"/>
            <a:ext cx="2057400" cy="365125"/>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
        <p:nvSpPr>
          <p:cNvPr id="147" name="Google Shape;147;p13"/>
          <p:cNvSpPr txBox="1"/>
          <p:nvPr>
            <p:ph type="title"/>
          </p:nvPr>
        </p:nvSpPr>
        <p:spPr>
          <a:xfrm>
            <a:off x="235077" y="78613"/>
            <a:ext cx="8673846" cy="451739"/>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chemeClr val="lt1"/>
              </a:buClr>
              <a:buSzPts val="2800"/>
              <a:buFont typeface="Lato"/>
              <a:buNone/>
            </a:pPr>
            <a:r>
              <a:rPr lang="en-GB"/>
              <a:t>MỤC LỤC</a:t>
            </a:r>
            <a:endParaRPr/>
          </a:p>
        </p:txBody>
      </p:sp>
      <p:sp>
        <p:nvSpPr>
          <p:cNvPr id="148" name="Google Shape;148;p13"/>
          <p:cNvSpPr txBox="1"/>
          <p:nvPr/>
        </p:nvSpPr>
        <p:spPr>
          <a:xfrm>
            <a:off x="388323" y="1720800"/>
            <a:ext cx="8520600" cy="3416400"/>
          </a:xfrm>
          <a:prstGeom prst="rect">
            <a:avLst/>
          </a:prstGeom>
          <a:noFill/>
          <a:ln>
            <a:noFill/>
          </a:ln>
        </p:spPr>
        <p:txBody>
          <a:bodyPr anchorCtr="0" anchor="t" bIns="91425" lIns="91425" spcFirstLastPara="1" rIns="91425" wrap="square" tIns="91425">
            <a:noAutofit/>
          </a:bodyPr>
          <a:lstStyle/>
          <a:p>
            <a:pPr indent="-368300" lvl="0" marL="457200" marR="0" rtl="0" algn="l">
              <a:lnSpc>
                <a:spcPct val="90000"/>
              </a:lnSpc>
              <a:spcBef>
                <a:spcPts val="0"/>
              </a:spcBef>
              <a:spcAft>
                <a:spcPts val="0"/>
              </a:spcAft>
              <a:buClr>
                <a:srgbClr val="000000"/>
              </a:buClr>
              <a:buSzPts val="2200"/>
              <a:buFont typeface="Times New Roman"/>
              <a:buAutoNum type="arabicPeriod"/>
            </a:pPr>
            <a:r>
              <a:rPr b="0" i="0" lang="en-GB" sz="2800" u="none" cap="none" strike="noStrike">
                <a:solidFill>
                  <a:srgbClr val="000000"/>
                </a:solidFill>
                <a:latin typeface="Calibri"/>
                <a:ea typeface="Calibri"/>
                <a:cs typeface="Calibri"/>
                <a:sym typeface="Calibri"/>
              </a:rPr>
              <a:t>Danh sách sự kiện nhắn tin</a:t>
            </a:r>
            <a:endParaRPr b="0" i="0" sz="2800" u="none" cap="none" strike="noStrike">
              <a:solidFill>
                <a:srgbClr val="000000"/>
              </a:solidFill>
              <a:latin typeface="Calibri"/>
              <a:ea typeface="Calibri"/>
              <a:cs typeface="Calibri"/>
              <a:sym typeface="Calibri"/>
            </a:endParaRPr>
          </a:p>
          <a:p>
            <a:pPr indent="-368300" lvl="0" marL="457200" marR="0" rtl="0" algn="l">
              <a:lnSpc>
                <a:spcPct val="90000"/>
              </a:lnSpc>
              <a:spcBef>
                <a:spcPts val="0"/>
              </a:spcBef>
              <a:spcAft>
                <a:spcPts val="0"/>
              </a:spcAft>
              <a:buClr>
                <a:srgbClr val="000000"/>
              </a:buClr>
              <a:buSzPts val="2200"/>
              <a:buFont typeface="Times New Roman"/>
              <a:buAutoNum type="arabicPeriod"/>
            </a:pPr>
            <a:r>
              <a:rPr b="1" i="0" lang="en-GB" sz="2800" u="sng" cap="none" strike="noStrike">
                <a:solidFill>
                  <a:srgbClr val="000000"/>
                </a:solidFill>
                <a:latin typeface="Calibri"/>
                <a:ea typeface="Calibri"/>
                <a:cs typeface="Calibri"/>
                <a:sym typeface="Calibri"/>
              </a:rPr>
              <a:t>API lấy danh sách các hội thoại</a:t>
            </a:r>
            <a:endParaRPr b="1" i="0" sz="2800" u="sng" cap="none" strike="noStrike">
              <a:solidFill>
                <a:srgbClr val="000000"/>
              </a:solidFill>
              <a:latin typeface="Calibri"/>
              <a:ea typeface="Calibri"/>
              <a:cs typeface="Calibri"/>
              <a:sym typeface="Calibri"/>
            </a:endParaRPr>
          </a:p>
          <a:p>
            <a:pPr indent="-368300" lvl="0" marL="457200" marR="0" rtl="0" algn="l">
              <a:lnSpc>
                <a:spcPct val="90000"/>
              </a:lnSpc>
              <a:spcBef>
                <a:spcPts val="0"/>
              </a:spcBef>
              <a:spcAft>
                <a:spcPts val="0"/>
              </a:spcAft>
              <a:buClr>
                <a:srgbClr val="000000"/>
              </a:buClr>
              <a:buSzPts val="2200"/>
              <a:buFont typeface="Times New Roman"/>
              <a:buAutoNum type="arabicPeriod"/>
            </a:pPr>
            <a:r>
              <a:rPr b="0" i="0" lang="en-GB" sz="2800" u="none" cap="none" strike="noStrike">
                <a:solidFill>
                  <a:srgbClr val="000000"/>
                </a:solidFill>
                <a:latin typeface="Calibri"/>
                <a:ea typeface="Calibri"/>
                <a:cs typeface="Calibri"/>
                <a:sym typeface="Calibri"/>
              </a:rPr>
              <a:t>API lấy các tin nhắn của một hội thoại</a:t>
            </a:r>
            <a:endParaRPr b="0" i="0" sz="2800" u="none" cap="none" strike="noStrike">
              <a:solidFill>
                <a:srgbClr val="000000"/>
              </a:solidFill>
              <a:latin typeface="Calibri"/>
              <a:ea typeface="Calibri"/>
              <a:cs typeface="Calibri"/>
              <a:sym typeface="Calibri"/>
            </a:endParaRPr>
          </a:p>
          <a:p>
            <a:pPr indent="-368300" lvl="0" marL="457200" marR="0" rtl="0" algn="l">
              <a:lnSpc>
                <a:spcPct val="90000"/>
              </a:lnSpc>
              <a:spcBef>
                <a:spcPts val="0"/>
              </a:spcBef>
              <a:spcAft>
                <a:spcPts val="0"/>
              </a:spcAft>
              <a:buClr>
                <a:srgbClr val="000000"/>
              </a:buClr>
              <a:buSzPts val="2200"/>
              <a:buFont typeface="Times New Roman"/>
              <a:buAutoNum type="arabicPeriod"/>
            </a:pPr>
            <a:r>
              <a:rPr b="0" i="0" lang="en-GB" sz="2800" u="none" cap="none" strike="noStrike">
                <a:solidFill>
                  <a:srgbClr val="000000"/>
                </a:solidFill>
                <a:latin typeface="Calibri"/>
                <a:ea typeface="Calibri"/>
                <a:cs typeface="Calibri"/>
                <a:sym typeface="Calibri"/>
              </a:rPr>
              <a:t>API xóa tin nhắn</a:t>
            </a:r>
            <a:endParaRPr b="0" i="0" sz="2800" u="none" cap="none" strike="noStrike">
              <a:solidFill>
                <a:srgbClr val="000000"/>
              </a:solidFill>
              <a:latin typeface="Calibri"/>
              <a:ea typeface="Calibri"/>
              <a:cs typeface="Calibri"/>
              <a:sym typeface="Calibri"/>
            </a:endParaRPr>
          </a:p>
          <a:p>
            <a:pPr indent="-368300" lvl="0" marL="457200" marR="0" rtl="0" algn="l">
              <a:lnSpc>
                <a:spcPct val="90000"/>
              </a:lnSpc>
              <a:spcBef>
                <a:spcPts val="0"/>
              </a:spcBef>
              <a:spcAft>
                <a:spcPts val="0"/>
              </a:spcAft>
              <a:buClr>
                <a:srgbClr val="000000"/>
              </a:buClr>
              <a:buSzPts val="2200"/>
              <a:buFont typeface="Times New Roman"/>
              <a:buAutoNum type="arabicPeriod"/>
            </a:pPr>
            <a:r>
              <a:rPr b="0" i="0" lang="en-GB" sz="2800" u="none" cap="none" strike="noStrike">
                <a:solidFill>
                  <a:srgbClr val="000000"/>
                </a:solidFill>
                <a:latin typeface="Calibri"/>
                <a:ea typeface="Calibri"/>
                <a:cs typeface="Calibri"/>
                <a:sym typeface="Calibri"/>
              </a:rPr>
              <a:t>Giao diện trang nhắn tin</a:t>
            </a:r>
            <a:endParaRPr b="0" i="0" sz="2800" u="none" cap="none" strike="noStrike">
              <a:solidFill>
                <a:srgbClr val="000000"/>
              </a:solidFill>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14"/>
          <p:cNvSpPr txBox="1"/>
          <p:nvPr>
            <p:ph type="title"/>
          </p:nvPr>
        </p:nvSpPr>
        <p:spPr>
          <a:xfrm>
            <a:off x="235077" y="78613"/>
            <a:ext cx="8673846" cy="451739"/>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2800"/>
              <a:buFont typeface="Lato"/>
              <a:buNone/>
            </a:pPr>
            <a:r>
              <a:rPr i="1" lang="en-GB"/>
              <a:t>2. get_list_conversation</a:t>
            </a:r>
            <a:endParaRPr i="1"/>
          </a:p>
        </p:txBody>
      </p:sp>
      <p:sp>
        <p:nvSpPr>
          <p:cNvPr id="154" name="Google Shape;154;p14"/>
          <p:cNvSpPr txBox="1"/>
          <p:nvPr>
            <p:ph idx="12" type="sldNum"/>
          </p:nvPr>
        </p:nvSpPr>
        <p:spPr>
          <a:xfrm>
            <a:off x="6867383" y="6572126"/>
            <a:ext cx="2057400" cy="365125"/>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pic>
        <p:nvPicPr>
          <p:cNvPr id="155" name="Google Shape;155;p14"/>
          <p:cNvPicPr preferRelativeResize="0"/>
          <p:nvPr/>
        </p:nvPicPr>
        <p:blipFill rotWithShape="1">
          <a:blip r:embed="rId3">
            <a:alphaModFix/>
          </a:blip>
          <a:srcRect b="0" l="0" r="0" t="0"/>
          <a:stretch/>
        </p:blipFill>
        <p:spPr>
          <a:xfrm>
            <a:off x="701040" y="965200"/>
            <a:ext cx="7741920" cy="511047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15"/>
          <p:cNvSpPr txBox="1"/>
          <p:nvPr>
            <p:ph type="title"/>
          </p:nvPr>
        </p:nvSpPr>
        <p:spPr>
          <a:xfrm>
            <a:off x="235077" y="78613"/>
            <a:ext cx="8673846" cy="451739"/>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2800"/>
              <a:buFont typeface="Lato"/>
              <a:buNone/>
            </a:pPr>
            <a:r>
              <a:rPr i="1" lang="en-GB"/>
              <a:t>2. get_list_conversation</a:t>
            </a:r>
            <a:endParaRPr i="1"/>
          </a:p>
        </p:txBody>
      </p:sp>
      <p:sp>
        <p:nvSpPr>
          <p:cNvPr id="161" name="Google Shape;161;p15"/>
          <p:cNvSpPr txBox="1"/>
          <p:nvPr>
            <p:ph idx="12" type="sldNum"/>
          </p:nvPr>
        </p:nvSpPr>
        <p:spPr>
          <a:xfrm>
            <a:off x="6867383" y="6572126"/>
            <a:ext cx="2057400" cy="365125"/>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
        <p:nvSpPr>
          <p:cNvPr id="162" name="Google Shape;162;p15"/>
          <p:cNvSpPr txBox="1"/>
          <p:nvPr/>
        </p:nvSpPr>
        <p:spPr>
          <a:xfrm>
            <a:off x="284480" y="832017"/>
            <a:ext cx="5749163" cy="566948"/>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rgbClr val="C00000"/>
              </a:buClr>
              <a:buSzPts val="1800"/>
              <a:buFont typeface="Arial"/>
              <a:buNone/>
            </a:pPr>
            <a:r>
              <a:rPr b="1" i="1" lang="en-GB" sz="2800" u="none" cap="none" strike="noStrike">
                <a:solidFill>
                  <a:srgbClr val="C00000"/>
                </a:solidFill>
                <a:latin typeface="Calibri"/>
                <a:ea typeface="Calibri"/>
                <a:cs typeface="Calibri"/>
                <a:sym typeface="Calibri"/>
              </a:rPr>
              <a:t>Mô tả get_list_conversation</a:t>
            </a:r>
            <a:endParaRPr b="1" i="1" sz="2800" u="none" cap="none" strike="noStrike">
              <a:solidFill>
                <a:srgbClr val="C00000"/>
              </a:solidFill>
              <a:latin typeface="Calibri"/>
              <a:ea typeface="Calibri"/>
              <a:cs typeface="Calibri"/>
              <a:sym typeface="Calibri"/>
            </a:endParaRPr>
          </a:p>
          <a:p>
            <a:pPr indent="0" lvl="0" marL="0" marR="0" rtl="0" algn="l">
              <a:lnSpc>
                <a:spcPct val="90000"/>
              </a:lnSpc>
              <a:spcBef>
                <a:spcPts val="1600"/>
              </a:spcBef>
              <a:spcAft>
                <a:spcPts val="0"/>
              </a:spcAft>
              <a:buClr>
                <a:schemeClr val="dk1"/>
              </a:buClr>
              <a:buSzPts val="1100"/>
              <a:buFont typeface="Arial"/>
              <a:buNone/>
            </a:pPr>
            <a:r>
              <a:t/>
            </a:r>
            <a:endParaRPr b="0" i="1" sz="2800" u="none" cap="none" strike="noStrike">
              <a:solidFill>
                <a:srgbClr val="000000"/>
              </a:solidFill>
              <a:latin typeface="Calibri"/>
              <a:ea typeface="Calibri"/>
              <a:cs typeface="Calibri"/>
              <a:sym typeface="Calibri"/>
            </a:endParaRPr>
          </a:p>
          <a:p>
            <a:pPr indent="0" lvl="0" marL="0" marR="0" rtl="0" algn="l">
              <a:lnSpc>
                <a:spcPct val="90000"/>
              </a:lnSpc>
              <a:spcBef>
                <a:spcPts val="1600"/>
              </a:spcBef>
              <a:spcAft>
                <a:spcPts val="1600"/>
              </a:spcAft>
              <a:buClr>
                <a:schemeClr val="dk1"/>
              </a:buClr>
              <a:buSzPts val="1800"/>
              <a:buFont typeface="Arial"/>
              <a:buNone/>
            </a:pPr>
            <a:r>
              <a:t/>
            </a:r>
            <a:endParaRPr b="0" i="1" sz="2800" u="none" cap="none" strike="noStrike">
              <a:solidFill>
                <a:srgbClr val="000000"/>
              </a:solidFill>
              <a:latin typeface="Calibri"/>
              <a:ea typeface="Calibri"/>
              <a:cs typeface="Calibri"/>
              <a:sym typeface="Calibri"/>
            </a:endParaRPr>
          </a:p>
        </p:txBody>
      </p:sp>
      <p:sp>
        <p:nvSpPr>
          <p:cNvPr id="163" name="Google Shape;163;p15"/>
          <p:cNvSpPr txBox="1"/>
          <p:nvPr/>
        </p:nvSpPr>
        <p:spPr>
          <a:xfrm>
            <a:off x="311700" y="1720800"/>
            <a:ext cx="8520600" cy="34164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rgbClr val="CE3B29"/>
              </a:buClr>
              <a:buSzPts val="1800"/>
              <a:buFont typeface="Noto Sans Symbols"/>
              <a:buNone/>
            </a:pPr>
            <a:r>
              <a:rPr b="0" i="0" lang="en-GB" sz="2400" u="none" cap="none" strike="noStrike">
                <a:solidFill>
                  <a:schemeClr val="dk1"/>
                </a:solidFill>
                <a:latin typeface="Calibri"/>
                <a:ea typeface="Calibri"/>
                <a:cs typeface="Calibri"/>
                <a:sym typeface="Calibri"/>
              </a:rPr>
              <a:t>API thực hiện việc lấy danh sách các hội thoại</a:t>
            </a:r>
            <a:endParaRPr b="0" i="0" sz="2400" u="none" cap="none" strike="noStrike">
              <a:solidFill>
                <a:schemeClr val="dk1"/>
              </a:solidFill>
              <a:latin typeface="Calibri"/>
              <a:ea typeface="Calibri"/>
              <a:cs typeface="Calibri"/>
              <a:sym typeface="Calibri"/>
            </a:endParaRPr>
          </a:p>
          <a:p>
            <a:pPr indent="0" lvl="0" marL="0" marR="0" rtl="0" algn="l">
              <a:lnSpc>
                <a:spcPct val="90000"/>
              </a:lnSpc>
              <a:spcBef>
                <a:spcPts val="1600"/>
              </a:spcBef>
              <a:spcAft>
                <a:spcPts val="0"/>
              </a:spcAft>
              <a:buClr>
                <a:srgbClr val="CE3B29"/>
              </a:buClr>
              <a:buSzPts val="1800"/>
              <a:buFont typeface="Noto Sans Symbols"/>
              <a:buNone/>
            </a:pPr>
            <a:r>
              <a:rPr b="0" i="0" lang="en-GB" sz="2400" u="none" cap="none" strike="noStrike">
                <a:solidFill>
                  <a:schemeClr val="dk1"/>
                </a:solidFill>
                <a:latin typeface="Calibri"/>
                <a:ea typeface="Calibri"/>
                <a:cs typeface="Calibri"/>
                <a:sym typeface="Calibri"/>
              </a:rPr>
              <a:t>Request dạng POST</a:t>
            </a:r>
            <a:endParaRPr b="0" i="0" sz="2400" u="none" cap="none" strike="noStrike">
              <a:solidFill>
                <a:schemeClr val="dk1"/>
              </a:solidFill>
              <a:latin typeface="Calibri"/>
              <a:ea typeface="Calibri"/>
              <a:cs typeface="Calibri"/>
              <a:sym typeface="Calibri"/>
            </a:endParaRPr>
          </a:p>
          <a:p>
            <a:pPr indent="0" lvl="0" marL="0" marR="0" rtl="0" algn="l">
              <a:lnSpc>
                <a:spcPct val="90000"/>
              </a:lnSpc>
              <a:spcBef>
                <a:spcPts val="1600"/>
              </a:spcBef>
              <a:spcAft>
                <a:spcPts val="0"/>
              </a:spcAft>
              <a:buClr>
                <a:srgbClr val="CE3B29"/>
              </a:buClr>
              <a:buSzPts val="1800"/>
              <a:buFont typeface="Noto Sans Symbols"/>
              <a:buNone/>
            </a:pPr>
            <a:r>
              <a:rPr b="0" i="0" lang="en-GB" sz="2400" u="none" cap="none" strike="noStrike">
                <a:solidFill>
                  <a:schemeClr val="dk1"/>
                </a:solidFill>
                <a:latin typeface="Calibri"/>
                <a:ea typeface="Calibri"/>
                <a:cs typeface="Calibri"/>
                <a:sym typeface="Calibri"/>
              </a:rPr>
              <a:t>Tham số: </a:t>
            </a:r>
            <a:r>
              <a:rPr b="1" i="0" lang="en-GB" sz="2400" u="none" cap="none" strike="noStrike">
                <a:solidFill>
                  <a:schemeClr val="dk1"/>
                </a:solidFill>
                <a:latin typeface="Calibri"/>
                <a:ea typeface="Calibri"/>
                <a:cs typeface="Calibri"/>
                <a:sym typeface="Calibri"/>
              </a:rPr>
              <a:t>token, </a:t>
            </a:r>
            <a:r>
              <a:rPr b="0" i="0" lang="en-GB" sz="2400" u="none" cap="none" strike="noStrike">
                <a:solidFill>
                  <a:schemeClr val="dk1"/>
                </a:solidFill>
                <a:latin typeface="Calibri"/>
                <a:ea typeface="Calibri"/>
                <a:cs typeface="Calibri"/>
                <a:sym typeface="Calibri"/>
              </a:rPr>
              <a:t>index và count</a:t>
            </a:r>
            <a:endParaRPr b="0" i="0" sz="2400" u="none" cap="none" strike="noStrike">
              <a:solidFill>
                <a:schemeClr val="dk1"/>
              </a:solidFill>
              <a:latin typeface="Calibri"/>
              <a:ea typeface="Calibri"/>
              <a:cs typeface="Calibri"/>
              <a:sym typeface="Calibri"/>
            </a:endParaRPr>
          </a:p>
          <a:p>
            <a:pPr indent="0" lvl="0" marL="0" marR="0" rtl="0" algn="l">
              <a:lnSpc>
                <a:spcPct val="90000"/>
              </a:lnSpc>
              <a:spcBef>
                <a:spcPts val="1600"/>
              </a:spcBef>
              <a:spcAft>
                <a:spcPts val="0"/>
              </a:spcAft>
              <a:buClr>
                <a:srgbClr val="CE3B29"/>
              </a:buClr>
              <a:buSzPts val="1800"/>
              <a:buFont typeface="Noto Sans Symbols"/>
              <a:buNone/>
            </a:pPr>
            <a:r>
              <a:rPr b="0" i="0" lang="en-GB" sz="2400" u="none" cap="none" strike="noStrike">
                <a:solidFill>
                  <a:schemeClr val="dk1"/>
                </a:solidFill>
                <a:latin typeface="Calibri"/>
                <a:ea typeface="Calibri"/>
                <a:cs typeface="Calibri"/>
                <a:sym typeface="Calibri"/>
              </a:rPr>
              <a:t>Kết quả đầu ra: Nếu thành công thì mã thông báo thành công và các dữ liệu khác được trả về. Nếu không thành công thì sẽ có các thông báo lỗi tương ứng</a:t>
            </a:r>
            <a:endParaRPr b="0" i="0" sz="2400" u="none" cap="none" strike="noStrike">
              <a:solidFill>
                <a:schemeClr val="dk1"/>
              </a:solidFill>
              <a:latin typeface="Calibri"/>
              <a:ea typeface="Calibri"/>
              <a:cs typeface="Calibri"/>
              <a:sym typeface="Calibri"/>
            </a:endParaRPr>
          </a:p>
          <a:p>
            <a:pPr indent="0" lvl="0" marL="0" marR="0" rtl="0" algn="l">
              <a:lnSpc>
                <a:spcPct val="90000"/>
              </a:lnSpc>
              <a:spcBef>
                <a:spcPts val="1600"/>
              </a:spcBef>
              <a:spcAft>
                <a:spcPts val="1600"/>
              </a:spcAft>
              <a:buClr>
                <a:srgbClr val="CE3B29"/>
              </a:buClr>
              <a:buSzPts val="1800"/>
              <a:buFont typeface="Noto Sans Symbols"/>
              <a:buNone/>
            </a:pPr>
            <a:r>
              <a:t/>
            </a:r>
            <a:endParaRPr b="0" i="0" sz="2400" u="none" cap="none" strike="noStrike">
              <a:solidFill>
                <a:schemeClr val="dk1"/>
              </a:solidFill>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16"/>
          <p:cNvSpPr txBox="1"/>
          <p:nvPr>
            <p:ph type="title"/>
          </p:nvPr>
        </p:nvSpPr>
        <p:spPr>
          <a:xfrm>
            <a:off x="235077" y="78613"/>
            <a:ext cx="8673846" cy="451739"/>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2800"/>
              <a:buFont typeface="Lato"/>
              <a:buNone/>
            </a:pPr>
            <a:r>
              <a:rPr i="1" lang="en-GB"/>
              <a:t>2. get_list_conversation</a:t>
            </a:r>
            <a:endParaRPr i="1"/>
          </a:p>
        </p:txBody>
      </p:sp>
      <p:sp>
        <p:nvSpPr>
          <p:cNvPr id="169" name="Google Shape;169;p16"/>
          <p:cNvSpPr txBox="1"/>
          <p:nvPr>
            <p:ph idx="12" type="sldNum"/>
          </p:nvPr>
        </p:nvSpPr>
        <p:spPr>
          <a:xfrm>
            <a:off x="6867383" y="6572126"/>
            <a:ext cx="2057400" cy="365125"/>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
        <p:nvSpPr>
          <p:cNvPr id="170" name="Google Shape;170;p16"/>
          <p:cNvSpPr txBox="1"/>
          <p:nvPr/>
        </p:nvSpPr>
        <p:spPr>
          <a:xfrm>
            <a:off x="284480" y="832017"/>
            <a:ext cx="5749163" cy="566948"/>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rgbClr val="C00000"/>
              </a:buClr>
              <a:buSzPts val="1800"/>
              <a:buFont typeface="Arial"/>
              <a:buNone/>
            </a:pPr>
            <a:r>
              <a:rPr b="1" i="1" lang="en-GB" sz="2800" u="none" cap="none" strike="noStrike">
                <a:solidFill>
                  <a:srgbClr val="C00000"/>
                </a:solidFill>
                <a:latin typeface="Calibri"/>
                <a:ea typeface="Calibri"/>
                <a:cs typeface="Calibri"/>
                <a:sym typeface="Calibri"/>
              </a:rPr>
              <a:t>Mô tả get_list_conversation</a:t>
            </a:r>
            <a:endParaRPr b="1" i="1" sz="2800" u="none" cap="none" strike="noStrike">
              <a:solidFill>
                <a:srgbClr val="C00000"/>
              </a:solidFill>
              <a:latin typeface="Calibri"/>
              <a:ea typeface="Calibri"/>
              <a:cs typeface="Calibri"/>
              <a:sym typeface="Calibri"/>
            </a:endParaRPr>
          </a:p>
          <a:p>
            <a:pPr indent="0" lvl="0" marL="0" marR="0" rtl="0" algn="l">
              <a:lnSpc>
                <a:spcPct val="90000"/>
              </a:lnSpc>
              <a:spcBef>
                <a:spcPts val="1600"/>
              </a:spcBef>
              <a:spcAft>
                <a:spcPts val="0"/>
              </a:spcAft>
              <a:buClr>
                <a:schemeClr val="dk1"/>
              </a:buClr>
              <a:buSzPts val="1100"/>
              <a:buFont typeface="Arial"/>
              <a:buNone/>
            </a:pPr>
            <a:r>
              <a:t/>
            </a:r>
            <a:endParaRPr b="0" i="1" sz="2800" u="none" cap="none" strike="noStrike">
              <a:solidFill>
                <a:srgbClr val="000000"/>
              </a:solidFill>
              <a:latin typeface="Calibri"/>
              <a:ea typeface="Calibri"/>
              <a:cs typeface="Calibri"/>
              <a:sym typeface="Calibri"/>
            </a:endParaRPr>
          </a:p>
          <a:p>
            <a:pPr indent="0" lvl="0" marL="0" marR="0" rtl="0" algn="l">
              <a:lnSpc>
                <a:spcPct val="90000"/>
              </a:lnSpc>
              <a:spcBef>
                <a:spcPts val="1600"/>
              </a:spcBef>
              <a:spcAft>
                <a:spcPts val="1600"/>
              </a:spcAft>
              <a:buClr>
                <a:schemeClr val="dk1"/>
              </a:buClr>
              <a:buSzPts val="1800"/>
              <a:buFont typeface="Arial"/>
              <a:buNone/>
            </a:pPr>
            <a:r>
              <a:t/>
            </a:r>
            <a:endParaRPr b="0" i="1" sz="2800" u="none" cap="none" strike="noStrike">
              <a:solidFill>
                <a:srgbClr val="000000"/>
              </a:solidFill>
              <a:latin typeface="Calibri"/>
              <a:ea typeface="Calibri"/>
              <a:cs typeface="Calibri"/>
              <a:sym typeface="Calibri"/>
            </a:endParaRPr>
          </a:p>
        </p:txBody>
      </p:sp>
      <p:sp>
        <p:nvSpPr>
          <p:cNvPr id="171" name="Google Shape;171;p16"/>
          <p:cNvSpPr txBox="1"/>
          <p:nvPr/>
        </p:nvSpPr>
        <p:spPr>
          <a:xfrm>
            <a:off x="311700" y="1788770"/>
            <a:ext cx="8520600" cy="37275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rgbClr val="CE3B29"/>
              </a:buClr>
              <a:buSzPts val="1800"/>
              <a:buFont typeface="Noto Sans Symbols"/>
              <a:buNone/>
            </a:pPr>
            <a:r>
              <a:rPr b="0" i="0" lang="en-GB" sz="2400" u="none" cap="none" strike="noStrike">
                <a:solidFill>
                  <a:schemeClr val="dk1"/>
                </a:solidFill>
                <a:latin typeface="Calibri"/>
                <a:ea typeface="Calibri"/>
                <a:cs typeface="Calibri"/>
                <a:sym typeface="Calibri"/>
              </a:rPr>
              <a:t>Giải thích ý nghĩa của từng trường output trả về:</a:t>
            </a:r>
            <a:endParaRPr b="0" i="0" sz="2400" u="none" cap="none" strike="noStrike">
              <a:solidFill>
                <a:schemeClr val="dk1"/>
              </a:solidFill>
              <a:latin typeface="Calibri"/>
              <a:ea typeface="Calibri"/>
              <a:cs typeface="Calibri"/>
              <a:sym typeface="Calibri"/>
            </a:endParaRPr>
          </a:p>
          <a:p>
            <a:pPr indent="-342900" lvl="0" marL="457200" marR="0" rtl="0" algn="l">
              <a:lnSpc>
                <a:spcPct val="90000"/>
              </a:lnSpc>
              <a:spcBef>
                <a:spcPts val="1600"/>
              </a:spcBef>
              <a:spcAft>
                <a:spcPts val="0"/>
              </a:spcAft>
              <a:buClr>
                <a:srgbClr val="CE3B29"/>
              </a:buClr>
              <a:buSzPts val="1800"/>
              <a:buFont typeface="Noto Sans Symbols"/>
              <a:buChar char="-"/>
            </a:pPr>
            <a:r>
              <a:rPr b="0" i="0" lang="en-GB" sz="2400" u="none" cap="none" strike="noStrike">
                <a:solidFill>
                  <a:schemeClr val="dk1"/>
                </a:solidFill>
                <a:latin typeface="Calibri"/>
                <a:ea typeface="Calibri"/>
                <a:cs typeface="Calibri"/>
                <a:sym typeface="Calibri"/>
              </a:rPr>
              <a:t>id: id của conversation</a:t>
            </a:r>
            <a:endParaRPr b="0" i="0" sz="2400" u="none" cap="none" strike="noStrike">
              <a:solidFill>
                <a:schemeClr val="dk1"/>
              </a:solidFill>
              <a:latin typeface="Calibri"/>
              <a:ea typeface="Calibri"/>
              <a:cs typeface="Calibri"/>
              <a:sym typeface="Calibri"/>
            </a:endParaRPr>
          </a:p>
          <a:p>
            <a:pPr indent="-342900" lvl="0" marL="457200" marR="0" rtl="0" algn="l">
              <a:lnSpc>
                <a:spcPct val="90000"/>
              </a:lnSpc>
              <a:spcBef>
                <a:spcPts val="0"/>
              </a:spcBef>
              <a:spcAft>
                <a:spcPts val="0"/>
              </a:spcAft>
              <a:buClr>
                <a:srgbClr val="CE3B29"/>
              </a:buClr>
              <a:buSzPts val="1800"/>
              <a:buFont typeface="Noto Sans Symbols"/>
              <a:buChar char="-"/>
            </a:pPr>
            <a:r>
              <a:rPr b="0" i="0" lang="en-GB" sz="2400" u="none" cap="none" strike="noStrike">
                <a:solidFill>
                  <a:schemeClr val="dk1"/>
                </a:solidFill>
                <a:latin typeface="Calibri"/>
                <a:ea typeface="Calibri"/>
                <a:cs typeface="Calibri"/>
                <a:sym typeface="Calibri"/>
              </a:rPr>
              <a:t>Partner-&gt;id: id của người phía bên kia của cuộc hội thoại</a:t>
            </a:r>
            <a:endParaRPr b="0" i="0" sz="2400" u="none" cap="none" strike="noStrike">
              <a:solidFill>
                <a:schemeClr val="dk1"/>
              </a:solidFill>
              <a:latin typeface="Calibri"/>
              <a:ea typeface="Calibri"/>
              <a:cs typeface="Calibri"/>
              <a:sym typeface="Calibri"/>
            </a:endParaRPr>
          </a:p>
          <a:p>
            <a:pPr indent="-342900" lvl="0" marL="457200" marR="0" rtl="0" algn="l">
              <a:lnSpc>
                <a:spcPct val="90000"/>
              </a:lnSpc>
              <a:spcBef>
                <a:spcPts val="0"/>
              </a:spcBef>
              <a:spcAft>
                <a:spcPts val="0"/>
              </a:spcAft>
              <a:buClr>
                <a:srgbClr val="CE3B29"/>
              </a:buClr>
              <a:buSzPts val="1800"/>
              <a:buFont typeface="Noto Sans Symbols"/>
              <a:buChar char="-"/>
            </a:pPr>
            <a:r>
              <a:rPr b="0" i="0" lang="en-GB" sz="2400" u="none" cap="none" strike="noStrike">
                <a:solidFill>
                  <a:schemeClr val="dk1"/>
                </a:solidFill>
                <a:latin typeface="Calibri"/>
                <a:ea typeface="Calibri"/>
                <a:cs typeface="Calibri"/>
                <a:sym typeface="Calibri"/>
              </a:rPr>
              <a:t>LastMessage: thông điệp cuối cùng, nếu chưa đọc tin nhắn cuối thì có màu đen đậm</a:t>
            </a:r>
            <a:endParaRPr b="0" i="0" sz="2400" u="none" cap="none" strike="noStrike">
              <a:solidFill>
                <a:schemeClr val="dk1"/>
              </a:solidFill>
              <a:latin typeface="Calibri"/>
              <a:ea typeface="Calibri"/>
              <a:cs typeface="Calibri"/>
              <a:sym typeface="Calibri"/>
            </a:endParaRPr>
          </a:p>
          <a:p>
            <a:pPr indent="-342900" lvl="0" marL="457200" marR="0" rtl="0" algn="l">
              <a:lnSpc>
                <a:spcPct val="90000"/>
              </a:lnSpc>
              <a:spcBef>
                <a:spcPts val="0"/>
              </a:spcBef>
              <a:spcAft>
                <a:spcPts val="0"/>
              </a:spcAft>
              <a:buClr>
                <a:srgbClr val="CE3B29"/>
              </a:buClr>
              <a:buSzPts val="1800"/>
              <a:buFont typeface="Noto Sans Symbols"/>
              <a:buChar char="-"/>
            </a:pPr>
            <a:r>
              <a:rPr b="0" i="0" lang="en-GB" sz="2400" u="none" cap="none" strike="noStrike">
                <a:solidFill>
                  <a:schemeClr val="dk1"/>
                </a:solidFill>
                <a:latin typeface="Calibri"/>
                <a:ea typeface="Calibri"/>
                <a:cs typeface="Calibri"/>
                <a:sym typeface="Calibri"/>
              </a:rPr>
              <a:t>numNewMessage: số lượng hội thoại có tin nhắn chưa đọc</a:t>
            </a:r>
            <a:endParaRPr b="0" i="0" sz="2400" u="none" cap="none" strike="noStrike">
              <a:solidFill>
                <a:schemeClr val="dk1"/>
              </a:solidFill>
              <a:latin typeface="Calibri"/>
              <a:ea typeface="Calibri"/>
              <a:cs typeface="Calibri"/>
              <a:sym typeface="Calibri"/>
            </a:endParaRPr>
          </a:p>
          <a:p>
            <a:pPr indent="0" lvl="0" marL="0" marR="0" rtl="0" algn="l">
              <a:lnSpc>
                <a:spcPct val="90000"/>
              </a:lnSpc>
              <a:spcBef>
                <a:spcPts val="1600"/>
              </a:spcBef>
              <a:spcAft>
                <a:spcPts val="1600"/>
              </a:spcAft>
              <a:buClr>
                <a:srgbClr val="CE3B29"/>
              </a:buClr>
              <a:buSzPts val="1800"/>
              <a:buFont typeface="Noto Sans Symbols"/>
              <a:buNone/>
            </a:pPr>
            <a:r>
              <a:t/>
            </a:r>
            <a:endParaRPr b="0" i="0" sz="2400" u="none" cap="none" strike="noStrike">
              <a:solidFill>
                <a:schemeClr val="dk1"/>
              </a:solidFill>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17"/>
          <p:cNvSpPr txBox="1"/>
          <p:nvPr>
            <p:ph type="title"/>
          </p:nvPr>
        </p:nvSpPr>
        <p:spPr>
          <a:xfrm>
            <a:off x="235077" y="78613"/>
            <a:ext cx="8673846" cy="451739"/>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2800"/>
              <a:buFont typeface="Lato"/>
              <a:buNone/>
            </a:pPr>
            <a:r>
              <a:rPr i="1" lang="en-GB"/>
              <a:t>2. get_list_conversation</a:t>
            </a:r>
            <a:endParaRPr i="1"/>
          </a:p>
        </p:txBody>
      </p:sp>
      <p:sp>
        <p:nvSpPr>
          <p:cNvPr id="177" name="Google Shape;177;p17"/>
          <p:cNvSpPr txBox="1"/>
          <p:nvPr>
            <p:ph idx="12" type="sldNum"/>
          </p:nvPr>
        </p:nvSpPr>
        <p:spPr>
          <a:xfrm>
            <a:off x="6867383" y="6572126"/>
            <a:ext cx="2057400" cy="365125"/>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
        <p:nvSpPr>
          <p:cNvPr id="178" name="Google Shape;178;p17"/>
          <p:cNvSpPr txBox="1"/>
          <p:nvPr/>
        </p:nvSpPr>
        <p:spPr>
          <a:xfrm>
            <a:off x="284480" y="832017"/>
            <a:ext cx="6797040" cy="566948"/>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rgbClr val="C00000"/>
              </a:buClr>
              <a:buSzPts val="1800"/>
              <a:buFont typeface="Arial"/>
              <a:buNone/>
            </a:pPr>
            <a:r>
              <a:rPr b="1" i="1" lang="en-GB" sz="2800" u="none" cap="none" strike="noStrike">
                <a:solidFill>
                  <a:srgbClr val="C00000"/>
                </a:solidFill>
                <a:latin typeface="Calibri"/>
                <a:ea typeface="Calibri"/>
                <a:cs typeface="Calibri"/>
                <a:sym typeface="Calibri"/>
              </a:rPr>
              <a:t>Các test case cho get_list_conversation</a:t>
            </a:r>
            <a:endParaRPr b="1" i="1" sz="2800" u="none" cap="none" strike="noStrike">
              <a:solidFill>
                <a:srgbClr val="C00000"/>
              </a:solidFill>
              <a:latin typeface="Calibri"/>
              <a:ea typeface="Calibri"/>
              <a:cs typeface="Calibri"/>
              <a:sym typeface="Calibri"/>
            </a:endParaRPr>
          </a:p>
          <a:p>
            <a:pPr indent="0" lvl="0" marL="0" marR="0" rtl="0" algn="l">
              <a:lnSpc>
                <a:spcPct val="90000"/>
              </a:lnSpc>
              <a:spcBef>
                <a:spcPts val="1600"/>
              </a:spcBef>
              <a:spcAft>
                <a:spcPts val="0"/>
              </a:spcAft>
              <a:buClr>
                <a:schemeClr val="dk1"/>
              </a:buClr>
              <a:buSzPts val="1100"/>
              <a:buFont typeface="Arial"/>
              <a:buNone/>
            </a:pPr>
            <a:r>
              <a:t/>
            </a:r>
            <a:endParaRPr b="0" i="1" sz="2800" u="none" cap="none" strike="noStrike">
              <a:solidFill>
                <a:srgbClr val="000000"/>
              </a:solidFill>
              <a:latin typeface="Calibri"/>
              <a:ea typeface="Calibri"/>
              <a:cs typeface="Calibri"/>
              <a:sym typeface="Calibri"/>
            </a:endParaRPr>
          </a:p>
          <a:p>
            <a:pPr indent="0" lvl="0" marL="0" marR="0" rtl="0" algn="l">
              <a:lnSpc>
                <a:spcPct val="90000"/>
              </a:lnSpc>
              <a:spcBef>
                <a:spcPts val="1600"/>
              </a:spcBef>
              <a:spcAft>
                <a:spcPts val="1600"/>
              </a:spcAft>
              <a:buClr>
                <a:schemeClr val="dk1"/>
              </a:buClr>
              <a:buSzPts val="1800"/>
              <a:buFont typeface="Arial"/>
              <a:buNone/>
            </a:pPr>
            <a:r>
              <a:t/>
            </a:r>
            <a:endParaRPr b="0" i="1" sz="2800" u="none" cap="none" strike="noStrike">
              <a:solidFill>
                <a:srgbClr val="000000"/>
              </a:solidFill>
              <a:latin typeface="Calibri"/>
              <a:ea typeface="Calibri"/>
              <a:cs typeface="Calibri"/>
              <a:sym typeface="Calibri"/>
            </a:endParaRPr>
          </a:p>
        </p:txBody>
      </p:sp>
      <p:sp>
        <p:nvSpPr>
          <p:cNvPr id="179" name="Google Shape;179;p17"/>
          <p:cNvSpPr txBox="1"/>
          <p:nvPr/>
        </p:nvSpPr>
        <p:spPr>
          <a:xfrm>
            <a:off x="311700" y="1720800"/>
            <a:ext cx="8520600" cy="3416400"/>
          </a:xfrm>
          <a:prstGeom prst="rect">
            <a:avLst/>
          </a:prstGeom>
          <a:noFill/>
          <a:ln>
            <a:noFill/>
          </a:ln>
        </p:spPr>
        <p:txBody>
          <a:bodyPr anchorCtr="0" anchor="t" bIns="91425" lIns="91425" spcFirstLastPara="1" rIns="91425" wrap="square" tIns="91425">
            <a:noAutofit/>
          </a:bodyPr>
          <a:lstStyle/>
          <a:p>
            <a:pPr indent="0" lvl="0" marL="114300" marR="0" rtl="0" algn="l">
              <a:lnSpc>
                <a:spcPct val="90000"/>
              </a:lnSpc>
              <a:spcBef>
                <a:spcPts val="0"/>
              </a:spcBef>
              <a:spcAft>
                <a:spcPts val="0"/>
              </a:spcAft>
              <a:buClr>
                <a:srgbClr val="CE3B29"/>
              </a:buClr>
              <a:buSzPts val="1800"/>
              <a:buFont typeface="Noto Sans Symbols"/>
              <a:buNone/>
            </a:pPr>
            <a:r>
              <a:rPr b="0" i="0" lang="en-GB" sz="2400" u="none" cap="none" strike="noStrike">
                <a:solidFill>
                  <a:schemeClr val="dk1"/>
                </a:solidFill>
                <a:latin typeface="Calibri"/>
                <a:ea typeface="Calibri"/>
                <a:cs typeface="Calibri"/>
                <a:sym typeface="Calibri"/>
              </a:rPr>
              <a:t>1. </a:t>
            </a:r>
            <a:r>
              <a:rPr b="1" i="0" lang="en-GB" sz="2400" u="none" cap="none" strike="noStrike">
                <a:solidFill>
                  <a:schemeClr val="dk1"/>
                </a:solidFill>
                <a:latin typeface="Calibri"/>
                <a:ea typeface="Calibri"/>
                <a:cs typeface="Calibri"/>
                <a:sym typeface="Calibri"/>
              </a:rPr>
              <a:t>Người dùng truyền đúng mã phiên đăng nhập và các tham số khác</a:t>
            </a:r>
            <a:endParaRPr b="1" i="0" sz="2400" u="none" cap="none" strike="noStrike">
              <a:solidFill>
                <a:schemeClr val="dk1"/>
              </a:solidFill>
              <a:latin typeface="Calibri"/>
              <a:ea typeface="Calibri"/>
              <a:cs typeface="Calibri"/>
              <a:sym typeface="Calibri"/>
            </a:endParaRPr>
          </a:p>
          <a:p>
            <a:pPr indent="0" lvl="0" marL="457200" marR="0" rtl="0" algn="l">
              <a:lnSpc>
                <a:spcPct val="90000"/>
              </a:lnSpc>
              <a:spcBef>
                <a:spcPts val="1600"/>
              </a:spcBef>
              <a:spcAft>
                <a:spcPts val="0"/>
              </a:spcAft>
              <a:buClr>
                <a:srgbClr val="CE3B29"/>
              </a:buClr>
              <a:buSzPts val="1800"/>
              <a:buFont typeface="Noto Sans Symbols"/>
              <a:buNone/>
            </a:pPr>
            <a:r>
              <a:rPr b="0" i="0" lang="en-GB" sz="2400" u="none" cap="none" strike="noStrike">
                <a:solidFill>
                  <a:schemeClr val="dk1"/>
                </a:solidFill>
                <a:latin typeface="Calibri"/>
                <a:ea typeface="Calibri"/>
                <a:cs typeface="Calibri"/>
                <a:sym typeface="Calibri"/>
              </a:rPr>
              <a:t>Kết quả mong đợi: 1000 | OK (Thông báo thành công), gửi cho ứng dụng các thông tin cần thiết. Ứng dụng nên lưu cache lại để đề phòng trường hợp lần sau vào màn chat mà không có mạng.</a:t>
            </a:r>
            <a:endParaRPr b="0" i="0" sz="2400" u="none" cap="none" strike="noStrike">
              <a:solidFill>
                <a:schemeClr val="dk1"/>
              </a:solidFill>
              <a:latin typeface="Calibri"/>
              <a:ea typeface="Calibri"/>
              <a:cs typeface="Calibri"/>
              <a:sym typeface="Calibri"/>
            </a:endParaRPr>
          </a:p>
          <a:p>
            <a:pPr indent="0" lvl="0" marL="114300" marR="0" rtl="0" algn="l">
              <a:lnSpc>
                <a:spcPct val="90000"/>
              </a:lnSpc>
              <a:spcBef>
                <a:spcPts val="1600"/>
              </a:spcBef>
              <a:spcAft>
                <a:spcPts val="0"/>
              </a:spcAft>
              <a:buClr>
                <a:srgbClr val="CE3B29"/>
              </a:buClr>
              <a:buSzPts val="1800"/>
              <a:buFont typeface="Noto Sans Symbols"/>
              <a:buNone/>
            </a:pPr>
            <a:r>
              <a:rPr b="0" i="0" lang="en-GB" sz="2400" u="none" cap="none" strike="noStrike">
                <a:solidFill>
                  <a:schemeClr val="dk1"/>
                </a:solidFill>
                <a:latin typeface="Calibri"/>
                <a:ea typeface="Calibri"/>
                <a:cs typeface="Calibri"/>
                <a:sym typeface="Calibri"/>
              </a:rPr>
              <a:t>2. </a:t>
            </a:r>
            <a:r>
              <a:rPr b="1" i="0" lang="en-GB" sz="2400" u="none" cap="none" strike="noStrike">
                <a:solidFill>
                  <a:schemeClr val="dk1"/>
                </a:solidFill>
                <a:latin typeface="Calibri"/>
                <a:ea typeface="Calibri"/>
                <a:cs typeface="Calibri"/>
                <a:sym typeface="Calibri"/>
              </a:rPr>
              <a:t>Người dùng gửi sai mã phiên đăng nhập (mã bị trống hoặc quá ngắn hoặc mã phiên đăng nhập cũ).</a:t>
            </a:r>
            <a:endParaRPr b="1" i="0" sz="2400" u="none" cap="none" strike="noStrike">
              <a:solidFill>
                <a:schemeClr val="dk1"/>
              </a:solidFill>
              <a:latin typeface="Calibri"/>
              <a:ea typeface="Calibri"/>
              <a:cs typeface="Calibri"/>
              <a:sym typeface="Calibri"/>
            </a:endParaRPr>
          </a:p>
          <a:p>
            <a:pPr indent="0" lvl="0" marL="457200" marR="0" rtl="0" algn="l">
              <a:lnSpc>
                <a:spcPct val="90000"/>
              </a:lnSpc>
              <a:spcBef>
                <a:spcPts val="1600"/>
              </a:spcBef>
              <a:spcAft>
                <a:spcPts val="0"/>
              </a:spcAft>
              <a:buClr>
                <a:srgbClr val="CE3B29"/>
              </a:buClr>
              <a:buSzPts val="1800"/>
              <a:buFont typeface="Noto Sans Symbols"/>
              <a:buNone/>
            </a:pPr>
            <a:r>
              <a:rPr b="0" i="0" lang="en-GB" sz="2400" u="none" cap="none" strike="noStrike">
                <a:solidFill>
                  <a:schemeClr val="dk1"/>
                </a:solidFill>
                <a:latin typeface="Calibri"/>
                <a:ea typeface="Calibri"/>
                <a:cs typeface="Calibri"/>
                <a:sym typeface="Calibri"/>
              </a:rPr>
              <a:t>Kết quả mong đợi: ứng dụng sẽ phải đẩy người dùng sang trang đăng nhập. Xem lại test case 3 của change_info_after_signup</a:t>
            </a:r>
            <a:endParaRPr b="0" i="0" sz="2400" u="none" cap="none" strike="noStrike">
              <a:solidFill>
                <a:schemeClr val="dk1"/>
              </a:solidFill>
              <a:latin typeface="Calibri"/>
              <a:ea typeface="Calibri"/>
              <a:cs typeface="Calibri"/>
              <a:sym typeface="Calibri"/>
            </a:endParaRPr>
          </a:p>
          <a:p>
            <a:pPr indent="0" lvl="0" marL="0" marR="0" rtl="0" algn="l">
              <a:lnSpc>
                <a:spcPct val="90000"/>
              </a:lnSpc>
              <a:spcBef>
                <a:spcPts val="1600"/>
              </a:spcBef>
              <a:spcAft>
                <a:spcPts val="1600"/>
              </a:spcAft>
              <a:buClr>
                <a:srgbClr val="CE3B29"/>
              </a:buClr>
              <a:buSzPts val="1800"/>
              <a:buFont typeface="Noto Sans Symbols"/>
              <a:buNone/>
            </a:pPr>
            <a:r>
              <a:t/>
            </a:r>
            <a:endParaRPr b="0" i="0" sz="2400" u="none" cap="none" strike="noStrike">
              <a:solidFill>
                <a:schemeClr val="dk1"/>
              </a:solidFill>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18"/>
          <p:cNvSpPr txBox="1"/>
          <p:nvPr>
            <p:ph type="title"/>
          </p:nvPr>
        </p:nvSpPr>
        <p:spPr>
          <a:xfrm>
            <a:off x="235077" y="78613"/>
            <a:ext cx="8673846" cy="451739"/>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2800"/>
              <a:buFont typeface="Lato"/>
              <a:buNone/>
            </a:pPr>
            <a:r>
              <a:rPr i="1" lang="en-GB"/>
              <a:t>2. get_list_conversation</a:t>
            </a:r>
            <a:endParaRPr i="1"/>
          </a:p>
        </p:txBody>
      </p:sp>
      <p:sp>
        <p:nvSpPr>
          <p:cNvPr id="185" name="Google Shape;185;p18"/>
          <p:cNvSpPr txBox="1"/>
          <p:nvPr>
            <p:ph idx="12" type="sldNum"/>
          </p:nvPr>
        </p:nvSpPr>
        <p:spPr>
          <a:xfrm>
            <a:off x="6867383" y="6572126"/>
            <a:ext cx="2057400" cy="365125"/>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
        <p:nvSpPr>
          <p:cNvPr id="186" name="Google Shape;186;p18"/>
          <p:cNvSpPr txBox="1"/>
          <p:nvPr/>
        </p:nvSpPr>
        <p:spPr>
          <a:xfrm>
            <a:off x="284480" y="832017"/>
            <a:ext cx="6797040" cy="566948"/>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rgbClr val="C00000"/>
              </a:buClr>
              <a:buSzPts val="1800"/>
              <a:buFont typeface="Arial"/>
              <a:buNone/>
            </a:pPr>
            <a:r>
              <a:rPr b="1" i="1" lang="en-GB" sz="2800" u="none" cap="none" strike="noStrike">
                <a:solidFill>
                  <a:srgbClr val="C00000"/>
                </a:solidFill>
                <a:latin typeface="Calibri"/>
                <a:ea typeface="Calibri"/>
                <a:cs typeface="Calibri"/>
                <a:sym typeface="Calibri"/>
              </a:rPr>
              <a:t>Các test case cho get_list_conversation</a:t>
            </a:r>
            <a:endParaRPr b="1" i="1" sz="2800" u="none" cap="none" strike="noStrike">
              <a:solidFill>
                <a:srgbClr val="C00000"/>
              </a:solidFill>
              <a:latin typeface="Calibri"/>
              <a:ea typeface="Calibri"/>
              <a:cs typeface="Calibri"/>
              <a:sym typeface="Calibri"/>
            </a:endParaRPr>
          </a:p>
          <a:p>
            <a:pPr indent="0" lvl="0" marL="0" marR="0" rtl="0" algn="l">
              <a:lnSpc>
                <a:spcPct val="90000"/>
              </a:lnSpc>
              <a:spcBef>
                <a:spcPts val="1600"/>
              </a:spcBef>
              <a:spcAft>
                <a:spcPts val="0"/>
              </a:spcAft>
              <a:buClr>
                <a:schemeClr val="dk1"/>
              </a:buClr>
              <a:buSzPts val="1100"/>
              <a:buFont typeface="Arial"/>
              <a:buNone/>
            </a:pPr>
            <a:r>
              <a:t/>
            </a:r>
            <a:endParaRPr b="0" i="1" sz="2800" u="none" cap="none" strike="noStrike">
              <a:solidFill>
                <a:srgbClr val="000000"/>
              </a:solidFill>
              <a:latin typeface="Calibri"/>
              <a:ea typeface="Calibri"/>
              <a:cs typeface="Calibri"/>
              <a:sym typeface="Calibri"/>
            </a:endParaRPr>
          </a:p>
          <a:p>
            <a:pPr indent="0" lvl="0" marL="0" marR="0" rtl="0" algn="l">
              <a:lnSpc>
                <a:spcPct val="90000"/>
              </a:lnSpc>
              <a:spcBef>
                <a:spcPts val="1600"/>
              </a:spcBef>
              <a:spcAft>
                <a:spcPts val="1600"/>
              </a:spcAft>
              <a:buClr>
                <a:schemeClr val="dk1"/>
              </a:buClr>
              <a:buSzPts val="1800"/>
              <a:buFont typeface="Arial"/>
              <a:buNone/>
            </a:pPr>
            <a:r>
              <a:t/>
            </a:r>
            <a:endParaRPr b="0" i="1" sz="2800" u="none" cap="none" strike="noStrike">
              <a:solidFill>
                <a:srgbClr val="000000"/>
              </a:solidFill>
              <a:latin typeface="Calibri"/>
              <a:ea typeface="Calibri"/>
              <a:cs typeface="Calibri"/>
              <a:sym typeface="Calibri"/>
            </a:endParaRPr>
          </a:p>
        </p:txBody>
      </p:sp>
      <p:sp>
        <p:nvSpPr>
          <p:cNvPr id="187" name="Google Shape;187;p18"/>
          <p:cNvSpPr txBox="1"/>
          <p:nvPr/>
        </p:nvSpPr>
        <p:spPr>
          <a:xfrm>
            <a:off x="311700" y="1720800"/>
            <a:ext cx="8520600" cy="34164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rgbClr val="CE3B29"/>
              </a:buClr>
              <a:buSzPts val="1800"/>
              <a:buFont typeface="Noto Sans Symbols"/>
              <a:buNone/>
            </a:pPr>
            <a:r>
              <a:rPr b="0" i="0" lang="en-GB" sz="2400" u="none" cap="none" strike="noStrike">
                <a:solidFill>
                  <a:schemeClr val="dk1"/>
                </a:solidFill>
                <a:latin typeface="Calibri"/>
                <a:ea typeface="Calibri"/>
                <a:cs typeface="Calibri"/>
                <a:sym typeface="Calibri"/>
              </a:rPr>
              <a:t>3.    Người dùng truyền đúng mã phiên đăng nhập nhưng hệ thống không thể thiết lập việc xử lý yêu cầu (do lỗi truy cập CSDL chẳng hạn)</a:t>
            </a:r>
            <a:endParaRPr b="0" i="0" sz="2400" u="none" cap="none" strike="noStrike">
              <a:solidFill>
                <a:schemeClr val="dk1"/>
              </a:solidFill>
              <a:latin typeface="Calibri"/>
              <a:ea typeface="Calibri"/>
              <a:cs typeface="Calibri"/>
              <a:sym typeface="Calibri"/>
            </a:endParaRPr>
          </a:p>
          <a:p>
            <a:pPr indent="0" lvl="0" marL="457200" marR="0" rtl="0" algn="l">
              <a:lnSpc>
                <a:spcPct val="90000"/>
              </a:lnSpc>
              <a:spcBef>
                <a:spcPts val="1600"/>
              </a:spcBef>
              <a:spcAft>
                <a:spcPts val="0"/>
              </a:spcAft>
              <a:buClr>
                <a:srgbClr val="CE3B29"/>
              </a:buClr>
              <a:buSzPts val="1800"/>
              <a:buFont typeface="Noto Sans Symbols"/>
              <a:buNone/>
            </a:pPr>
            <a:r>
              <a:rPr b="0" i="0" lang="en-GB" sz="2400" u="none" cap="none" strike="noStrike">
                <a:solidFill>
                  <a:schemeClr val="dk1"/>
                </a:solidFill>
                <a:latin typeface="Calibri"/>
                <a:ea typeface="Calibri"/>
                <a:cs typeface="Calibri"/>
                <a:sym typeface="Calibri"/>
              </a:rPr>
              <a:t>Kết quả mong đợi: thông báo cho người dùng, chẳng hạn như “Không thể kết nối Internet”</a:t>
            </a:r>
            <a:endParaRPr b="0" i="0" sz="2400" u="none" cap="none" strike="noStrike">
              <a:solidFill>
                <a:schemeClr val="dk1"/>
              </a:solidFill>
              <a:latin typeface="Calibri"/>
              <a:ea typeface="Calibri"/>
              <a:cs typeface="Calibri"/>
              <a:sym typeface="Calibri"/>
            </a:endParaRPr>
          </a:p>
          <a:p>
            <a:pPr indent="0" lvl="0" marL="0" marR="0" rtl="0" algn="l">
              <a:lnSpc>
                <a:spcPct val="90000"/>
              </a:lnSpc>
              <a:spcBef>
                <a:spcPts val="1600"/>
              </a:spcBef>
              <a:spcAft>
                <a:spcPts val="0"/>
              </a:spcAft>
              <a:buClr>
                <a:srgbClr val="CE3B29"/>
              </a:buClr>
              <a:buSzPts val="1800"/>
              <a:buFont typeface="Noto Sans Symbols"/>
              <a:buNone/>
            </a:pPr>
            <a:r>
              <a:rPr b="0" i="0" lang="en-GB" sz="2400" u="none" cap="none" strike="noStrike">
                <a:solidFill>
                  <a:schemeClr val="dk1"/>
                </a:solidFill>
                <a:latin typeface="Calibri"/>
                <a:ea typeface="Calibri"/>
                <a:cs typeface="Calibri"/>
                <a:sym typeface="Calibri"/>
              </a:rPr>
              <a:t>4.    Người dùng truyền đúng mã phiên đăng nhập. Nhưng người dùng đã bị khóa tài khoản (do hệ thống khóa đi).</a:t>
            </a:r>
            <a:endParaRPr b="0" i="0" sz="2400" u="none" cap="none" strike="noStrike">
              <a:solidFill>
                <a:schemeClr val="dk1"/>
              </a:solidFill>
              <a:latin typeface="Calibri"/>
              <a:ea typeface="Calibri"/>
              <a:cs typeface="Calibri"/>
              <a:sym typeface="Calibri"/>
            </a:endParaRPr>
          </a:p>
          <a:p>
            <a:pPr indent="0" lvl="0" marL="457200" marR="0" rtl="0" algn="l">
              <a:lnSpc>
                <a:spcPct val="90000"/>
              </a:lnSpc>
              <a:spcBef>
                <a:spcPts val="1600"/>
              </a:spcBef>
              <a:spcAft>
                <a:spcPts val="0"/>
              </a:spcAft>
              <a:buClr>
                <a:srgbClr val="CE3B29"/>
              </a:buClr>
              <a:buSzPts val="1800"/>
              <a:buFont typeface="Noto Sans Symbols"/>
              <a:buNone/>
            </a:pPr>
            <a:r>
              <a:rPr b="0" i="0" lang="en-GB" sz="2400" u="none" cap="none" strike="noStrike">
                <a:solidFill>
                  <a:schemeClr val="dk1"/>
                </a:solidFill>
                <a:latin typeface="Calibri"/>
                <a:ea typeface="Calibri"/>
                <a:cs typeface="Calibri"/>
                <a:sym typeface="Calibri"/>
              </a:rPr>
              <a:t>Kết quả mong đợi: ứng dụng sẽ phải đẩy người dùng sang trang đăng nhập. Xem lại test case 3 của change_info_after_signup</a:t>
            </a:r>
            <a:endParaRPr b="0" i="0" sz="2400" u="none" cap="none" strike="noStrike">
              <a:solidFill>
                <a:schemeClr val="dk1"/>
              </a:solidFill>
              <a:latin typeface="Calibri"/>
              <a:ea typeface="Calibri"/>
              <a:cs typeface="Calibri"/>
              <a:sym typeface="Calibri"/>
            </a:endParaRPr>
          </a:p>
          <a:p>
            <a:pPr indent="0" lvl="0" marL="0" marR="0" rtl="0" algn="l">
              <a:lnSpc>
                <a:spcPct val="90000"/>
              </a:lnSpc>
              <a:spcBef>
                <a:spcPts val="1600"/>
              </a:spcBef>
              <a:spcAft>
                <a:spcPts val="1600"/>
              </a:spcAft>
              <a:buClr>
                <a:srgbClr val="CE3B29"/>
              </a:buClr>
              <a:buSzPts val="1800"/>
              <a:buFont typeface="Noto Sans Symbols"/>
              <a:buNone/>
            </a:pPr>
            <a:r>
              <a:t/>
            </a:r>
            <a:endParaRPr b="0" i="0" sz="2400" u="none" cap="none" strike="noStrike">
              <a:solidFill>
                <a:schemeClr val="dk1"/>
              </a:solidFill>
              <a:latin typeface="Calibri"/>
              <a:ea typeface="Calibri"/>
              <a:cs typeface="Calibri"/>
              <a:sym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19"/>
          <p:cNvSpPr txBox="1"/>
          <p:nvPr>
            <p:ph type="title"/>
          </p:nvPr>
        </p:nvSpPr>
        <p:spPr>
          <a:xfrm>
            <a:off x="235077" y="78613"/>
            <a:ext cx="8673846" cy="451739"/>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2800"/>
              <a:buFont typeface="Lato"/>
              <a:buNone/>
            </a:pPr>
            <a:r>
              <a:rPr i="1" lang="en-GB"/>
              <a:t>2. get_list_conversation</a:t>
            </a:r>
            <a:endParaRPr i="1"/>
          </a:p>
        </p:txBody>
      </p:sp>
      <p:sp>
        <p:nvSpPr>
          <p:cNvPr id="193" name="Google Shape;193;p19"/>
          <p:cNvSpPr txBox="1"/>
          <p:nvPr>
            <p:ph idx="12" type="sldNum"/>
          </p:nvPr>
        </p:nvSpPr>
        <p:spPr>
          <a:xfrm>
            <a:off x="6867383" y="6572126"/>
            <a:ext cx="2057400" cy="365125"/>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
        <p:nvSpPr>
          <p:cNvPr id="194" name="Google Shape;194;p19"/>
          <p:cNvSpPr txBox="1"/>
          <p:nvPr/>
        </p:nvSpPr>
        <p:spPr>
          <a:xfrm>
            <a:off x="284480" y="832017"/>
            <a:ext cx="6797040" cy="566948"/>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rgbClr val="C00000"/>
              </a:buClr>
              <a:buSzPts val="1800"/>
              <a:buFont typeface="Arial"/>
              <a:buNone/>
            </a:pPr>
            <a:r>
              <a:rPr b="1" i="1" lang="en-GB" sz="2800" u="none" cap="none" strike="noStrike">
                <a:solidFill>
                  <a:srgbClr val="C00000"/>
                </a:solidFill>
                <a:latin typeface="Calibri"/>
                <a:ea typeface="Calibri"/>
                <a:cs typeface="Calibri"/>
                <a:sym typeface="Calibri"/>
              </a:rPr>
              <a:t>Các test case cho get_list_conversation</a:t>
            </a:r>
            <a:endParaRPr b="1" i="1" sz="2800" u="none" cap="none" strike="noStrike">
              <a:solidFill>
                <a:srgbClr val="C00000"/>
              </a:solidFill>
              <a:latin typeface="Calibri"/>
              <a:ea typeface="Calibri"/>
              <a:cs typeface="Calibri"/>
              <a:sym typeface="Calibri"/>
            </a:endParaRPr>
          </a:p>
          <a:p>
            <a:pPr indent="0" lvl="0" marL="0" marR="0" rtl="0" algn="l">
              <a:lnSpc>
                <a:spcPct val="90000"/>
              </a:lnSpc>
              <a:spcBef>
                <a:spcPts val="1600"/>
              </a:spcBef>
              <a:spcAft>
                <a:spcPts val="0"/>
              </a:spcAft>
              <a:buClr>
                <a:schemeClr val="dk1"/>
              </a:buClr>
              <a:buSzPts val="1100"/>
              <a:buFont typeface="Arial"/>
              <a:buNone/>
            </a:pPr>
            <a:r>
              <a:t/>
            </a:r>
            <a:endParaRPr b="0" i="1" sz="2800" u="none" cap="none" strike="noStrike">
              <a:solidFill>
                <a:srgbClr val="000000"/>
              </a:solidFill>
              <a:latin typeface="Calibri"/>
              <a:ea typeface="Calibri"/>
              <a:cs typeface="Calibri"/>
              <a:sym typeface="Calibri"/>
            </a:endParaRPr>
          </a:p>
          <a:p>
            <a:pPr indent="0" lvl="0" marL="0" marR="0" rtl="0" algn="l">
              <a:lnSpc>
                <a:spcPct val="90000"/>
              </a:lnSpc>
              <a:spcBef>
                <a:spcPts val="1600"/>
              </a:spcBef>
              <a:spcAft>
                <a:spcPts val="1600"/>
              </a:spcAft>
              <a:buClr>
                <a:schemeClr val="dk1"/>
              </a:buClr>
              <a:buSzPts val="1800"/>
              <a:buFont typeface="Arial"/>
              <a:buNone/>
            </a:pPr>
            <a:r>
              <a:t/>
            </a:r>
            <a:endParaRPr b="0" i="1" sz="2800" u="none" cap="none" strike="noStrike">
              <a:solidFill>
                <a:srgbClr val="000000"/>
              </a:solidFill>
              <a:latin typeface="Calibri"/>
              <a:ea typeface="Calibri"/>
              <a:cs typeface="Calibri"/>
              <a:sym typeface="Calibri"/>
            </a:endParaRPr>
          </a:p>
        </p:txBody>
      </p:sp>
      <p:sp>
        <p:nvSpPr>
          <p:cNvPr id="195" name="Google Shape;195;p19"/>
          <p:cNvSpPr txBox="1"/>
          <p:nvPr/>
        </p:nvSpPr>
        <p:spPr>
          <a:xfrm>
            <a:off x="311700" y="1720800"/>
            <a:ext cx="8520600" cy="34164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rgbClr val="CE3B29"/>
              </a:buClr>
              <a:buSzPts val="1800"/>
              <a:buFont typeface="Noto Sans Symbols"/>
              <a:buNone/>
            </a:pPr>
            <a:r>
              <a:rPr b="0" i="0" lang="en-GB" sz="2400" u="none" cap="none" strike="noStrike">
                <a:solidFill>
                  <a:schemeClr val="dk1"/>
                </a:solidFill>
                <a:latin typeface="Calibri"/>
                <a:ea typeface="Calibri"/>
                <a:cs typeface="Calibri"/>
                <a:sym typeface="Calibri"/>
              </a:rPr>
              <a:t>5.    Người dùng truyền đúng mã phiên đăng nhập, và các tham số khác nhưng hệ thống không trả về id của đối tác (các tham số khác hợp lệ). </a:t>
            </a:r>
            <a:endParaRPr b="0" i="0" sz="2400" u="none" cap="none" strike="noStrike">
              <a:solidFill>
                <a:schemeClr val="dk1"/>
              </a:solidFill>
              <a:latin typeface="Calibri"/>
              <a:ea typeface="Calibri"/>
              <a:cs typeface="Calibri"/>
              <a:sym typeface="Calibri"/>
            </a:endParaRPr>
          </a:p>
          <a:p>
            <a:pPr indent="0" lvl="0" marL="457200" marR="0" rtl="0" algn="l">
              <a:lnSpc>
                <a:spcPct val="90000"/>
              </a:lnSpc>
              <a:spcBef>
                <a:spcPts val="1600"/>
              </a:spcBef>
              <a:spcAft>
                <a:spcPts val="0"/>
              </a:spcAft>
              <a:buClr>
                <a:srgbClr val="CE3B29"/>
              </a:buClr>
              <a:buSzPts val="1800"/>
              <a:buFont typeface="Noto Sans Symbols"/>
              <a:buNone/>
            </a:pPr>
            <a:r>
              <a:rPr b="0" i="0" lang="en-GB" sz="2400" u="none" cap="none" strike="noStrike">
                <a:solidFill>
                  <a:schemeClr val="dk1"/>
                </a:solidFill>
                <a:latin typeface="Calibri"/>
                <a:ea typeface="Calibri"/>
                <a:cs typeface="Calibri"/>
                <a:sym typeface="Calibri"/>
              </a:rPr>
              <a:t>Kết quả mong đợi: Ứng dụng vẫn hiện conversation nhưng hiểu rằng đối tác đã bị khóa hoặc xóa tài khoản.</a:t>
            </a:r>
            <a:endParaRPr b="0" i="0" sz="2400" u="none" cap="none" strike="noStrike">
              <a:solidFill>
                <a:schemeClr val="dk1"/>
              </a:solidFill>
              <a:latin typeface="Calibri"/>
              <a:ea typeface="Calibri"/>
              <a:cs typeface="Calibri"/>
              <a:sym typeface="Calibri"/>
            </a:endParaRPr>
          </a:p>
          <a:p>
            <a:pPr indent="0" lvl="0" marL="0" marR="0" rtl="0" algn="l">
              <a:lnSpc>
                <a:spcPct val="90000"/>
              </a:lnSpc>
              <a:spcBef>
                <a:spcPts val="1600"/>
              </a:spcBef>
              <a:spcAft>
                <a:spcPts val="0"/>
              </a:spcAft>
              <a:buClr>
                <a:srgbClr val="CE3B29"/>
              </a:buClr>
              <a:buSzPts val="1800"/>
              <a:buFont typeface="Noto Sans Symbols"/>
              <a:buNone/>
            </a:pPr>
            <a:r>
              <a:rPr b="0" i="0" lang="en-GB" sz="2400" u="none" cap="none" strike="noStrike">
                <a:solidFill>
                  <a:schemeClr val="dk1"/>
                </a:solidFill>
                <a:latin typeface="Calibri"/>
                <a:ea typeface="Calibri"/>
                <a:cs typeface="Calibri"/>
                <a:sym typeface="Calibri"/>
              </a:rPr>
              <a:t>6.    Người dùng truyền đúng mã phiên đăng nhập, và các tham số khác đầy đủ nhưng hệ thống trả về có id của hội thoại không hợp lệ.</a:t>
            </a:r>
            <a:endParaRPr b="0" i="0" sz="2400" u="none" cap="none" strike="noStrike">
              <a:solidFill>
                <a:schemeClr val="dk1"/>
              </a:solidFill>
              <a:latin typeface="Calibri"/>
              <a:ea typeface="Calibri"/>
              <a:cs typeface="Calibri"/>
              <a:sym typeface="Calibri"/>
            </a:endParaRPr>
          </a:p>
          <a:p>
            <a:pPr indent="0" lvl="0" marL="457200" marR="0" rtl="0" algn="l">
              <a:lnSpc>
                <a:spcPct val="90000"/>
              </a:lnSpc>
              <a:spcBef>
                <a:spcPts val="1600"/>
              </a:spcBef>
              <a:spcAft>
                <a:spcPts val="1600"/>
              </a:spcAft>
              <a:buClr>
                <a:srgbClr val="CE3B29"/>
              </a:buClr>
              <a:buSzPts val="1800"/>
              <a:buFont typeface="Noto Sans Symbols"/>
              <a:buNone/>
            </a:pPr>
            <a:r>
              <a:rPr b="0" i="0" lang="en-GB" sz="2400" u="none" cap="none" strike="noStrike">
                <a:solidFill>
                  <a:schemeClr val="dk1"/>
                </a:solidFill>
                <a:latin typeface="Calibri"/>
                <a:ea typeface="Calibri"/>
                <a:cs typeface="Calibri"/>
                <a:sym typeface="Calibri"/>
              </a:rPr>
              <a:t>Kết quả mong đợi: những hội thoại nào không có id thì mặc định ứng dụng bỏ qua coi như không hiện.</a:t>
            </a:r>
            <a:endParaRPr b="0" i="0" sz="2400" u="none" cap="none" strike="noStrike">
              <a:solidFill>
                <a:schemeClr val="dk1"/>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2"/>
          <p:cNvSpPr txBox="1"/>
          <p:nvPr>
            <p:ph idx="12" type="sldNum"/>
          </p:nvPr>
        </p:nvSpPr>
        <p:spPr>
          <a:xfrm>
            <a:off x="6867383" y="6572126"/>
            <a:ext cx="2057400" cy="365125"/>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
        <p:nvSpPr>
          <p:cNvPr id="67" name="Google Shape;67;p2"/>
          <p:cNvSpPr txBox="1"/>
          <p:nvPr>
            <p:ph type="title"/>
          </p:nvPr>
        </p:nvSpPr>
        <p:spPr>
          <a:xfrm>
            <a:off x="235077" y="139573"/>
            <a:ext cx="8673846" cy="451739"/>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chemeClr val="lt1"/>
              </a:buClr>
              <a:buSzPts val="2800"/>
              <a:buFont typeface="Lato"/>
              <a:buNone/>
            </a:pPr>
            <a:r>
              <a:rPr lang="en-GB"/>
              <a:t>NHẮC LẠI</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20"/>
          <p:cNvSpPr txBox="1"/>
          <p:nvPr>
            <p:ph type="title"/>
          </p:nvPr>
        </p:nvSpPr>
        <p:spPr>
          <a:xfrm>
            <a:off x="235077" y="78613"/>
            <a:ext cx="8673846" cy="451739"/>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2800"/>
              <a:buFont typeface="Lato"/>
              <a:buNone/>
            </a:pPr>
            <a:r>
              <a:rPr i="1" lang="en-GB"/>
              <a:t>2. get_list_conversation</a:t>
            </a:r>
            <a:endParaRPr i="1"/>
          </a:p>
        </p:txBody>
      </p:sp>
      <p:sp>
        <p:nvSpPr>
          <p:cNvPr id="201" name="Google Shape;201;p20"/>
          <p:cNvSpPr txBox="1"/>
          <p:nvPr>
            <p:ph idx="12" type="sldNum"/>
          </p:nvPr>
        </p:nvSpPr>
        <p:spPr>
          <a:xfrm>
            <a:off x="6867383" y="6572126"/>
            <a:ext cx="2057400" cy="365125"/>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
        <p:nvSpPr>
          <p:cNvPr id="202" name="Google Shape;202;p20"/>
          <p:cNvSpPr txBox="1"/>
          <p:nvPr/>
        </p:nvSpPr>
        <p:spPr>
          <a:xfrm>
            <a:off x="284480" y="832017"/>
            <a:ext cx="6797040" cy="566948"/>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rgbClr val="C00000"/>
              </a:buClr>
              <a:buSzPts val="1800"/>
              <a:buFont typeface="Arial"/>
              <a:buNone/>
            </a:pPr>
            <a:r>
              <a:rPr b="1" i="1" lang="en-GB" sz="2800" u="none" cap="none" strike="noStrike">
                <a:solidFill>
                  <a:srgbClr val="C00000"/>
                </a:solidFill>
                <a:latin typeface="Calibri"/>
                <a:ea typeface="Calibri"/>
                <a:cs typeface="Calibri"/>
                <a:sym typeface="Calibri"/>
              </a:rPr>
              <a:t>Các test case cho get_list_conversation</a:t>
            </a:r>
            <a:endParaRPr b="1" i="1" sz="2800" u="none" cap="none" strike="noStrike">
              <a:solidFill>
                <a:srgbClr val="C00000"/>
              </a:solidFill>
              <a:latin typeface="Calibri"/>
              <a:ea typeface="Calibri"/>
              <a:cs typeface="Calibri"/>
              <a:sym typeface="Calibri"/>
            </a:endParaRPr>
          </a:p>
          <a:p>
            <a:pPr indent="0" lvl="0" marL="0" marR="0" rtl="0" algn="l">
              <a:lnSpc>
                <a:spcPct val="90000"/>
              </a:lnSpc>
              <a:spcBef>
                <a:spcPts val="1600"/>
              </a:spcBef>
              <a:spcAft>
                <a:spcPts val="0"/>
              </a:spcAft>
              <a:buClr>
                <a:schemeClr val="dk1"/>
              </a:buClr>
              <a:buSzPts val="1100"/>
              <a:buFont typeface="Arial"/>
              <a:buNone/>
            </a:pPr>
            <a:r>
              <a:t/>
            </a:r>
            <a:endParaRPr b="0" i="1" sz="2800" u="none" cap="none" strike="noStrike">
              <a:solidFill>
                <a:srgbClr val="000000"/>
              </a:solidFill>
              <a:latin typeface="Calibri"/>
              <a:ea typeface="Calibri"/>
              <a:cs typeface="Calibri"/>
              <a:sym typeface="Calibri"/>
            </a:endParaRPr>
          </a:p>
          <a:p>
            <a:pPr indent="0" lvl="0" marL="0" marR="0" rtl="0" algn="l">
              <a:lnSpc>
                <a:spcPct val="90000"/>
              </a:lnSpc>
              <a:spcBef>
                <a:spcPts val="1600"/>
              </a:spcBef>
              <a:spcAft>
                <a:spcPts val="1600"/>
              </a:spcAft>
              <a:buClr>
                <a:schemeClr val="dk1"/>
              </a:buClr>
              <a:buSzPts val="1800"/>
              <a:buFont typeface="Arial"/>
              <a:buNone/>
            </a:pPr>
            <a:r>
              <a:t/>
            </a:r>
            <a:endParaRPr b="0" i="1" sz="2800" u="none" cap="none" strike="noStrike">
              <a:solidFill>
                <a:srgbClr val="000000"/>
              </a:solidFill>
              <a:latin typeface="Calibri"/>
              <a:ea typeface="Calibri"/>
              <a:cs typeface="Calibri"/>
              <a:sym typeface="Calibri"/>
            </a:endParaRPr>
          </a:p>
        </p:txBody>
      </p:sp>
      <p:sp>
        <p:nvSpPr>
          <p:cNvPr id="203" name="Google Shape;203;p20"/>
          <p:cNvSpPr txBox="1"/>
          <p:nvPr/>
        </p:nvSpPr>
        <p:spPr>
          <a:xfrm>
            <a:off x="311700" y="1720800"/>
            <a:ext cx="8520600" cy="34164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rgbClr val="CE3B29"/>
              </a:buClr>
              <a:buSzPts val="1800"/>
              <a:buFont typeface="Noto Sans Symbols"/>
              <a:buNone/>
            </a:pPr>
            <a:r>
              <a:rPr b="0" i="0" lang="en-GB" sz="2400" u="none" cap="none" strike="noStrike">
                <a:solidFill>
                  <a:schemeClr val="dk1"/>
                </a:solidFill>
                <a:latin typeface="Calibri"/>
                <a:ea typeface="Calibri"/>
                <a:cs typeface="Calibri"/>
                <a:sym typeface="Calibri"/>
              </a:rPr>
              <a:t>7.    Người dùng truyền đúng mã phiên đăng nhập, và các tham số khác nhưng hệ thống không trả về LastMessage (hoặc trong đó trường message bị trống hoặc không có) của một hội thoại. </a:t>
            </a:r>
            <a:endParaRPr b="0" i="0" sz="2400" u="none" cap="none" strike="noStrike">
              <a:solidFill>
                <a:schemeClr val="dk1"/>
              </a:solidFill>
              <a:latin typeface="Calibri"/>
              <a:ea typeface="Calibri"/>
              <a:cs typeface="Calibri"/>
              <a:sym typeface="Calibri"/>
            </a:endParaRPr>
          </a:p>
          <a:p>
            <a:pPr indent="0" lvl="0" marL="457200" marR="0" rtl="0" algn="l">
              <a:lnSpc>
                <a:spcPct val="90000"/>
              </a:lnSpc>
              <a:spcBef>
                <a:spcPts val="1600"/>
              </a:spcBef>
              <a:spcAft>
                <a:spcPts val="0"/>
              </a:spcAft>
              <a:buClr>
                <a:srgbClr val="CE3B29"/>
              </a:buClr>
              <a:buSzPts val="1800"/>
              <a:buFont typeface="Noto Sans Symbols"/>
              <a:buNone/>
            </a:pPr>
            <a:r>
              <a:rPr b="0" i="0" lang="en-GB" sz="2400" u="none" cap="none" strike="noStrike">
                <a:solidFill>
                  <a:schemeClr val="dk1"/>
                </a:solidFill>
                <a:latin typeface="Calibri"/>
                <a:ea typeface="Calibri"/>
                <a:cs typeface="Calibri"/>
                <a:sym typeface="Calibri"/>
              </a:rPr>
              <a:t>Kết quả mong đợi: Ứng dụng vẫn hiện conversation nhưng LastMessage lấy từ cache (nếu có). Nếu không có cache thì ứng dụng đành không hiện.</a:t>
            </a:r>
            <a:endParaRPr b="0" i="0" sz="2400" u="none" cap="none" strike="noStrike">
              <a:solidFill>
                <a:schemeClr val="dk1"/>
              </a:solidFill>
              <a:latin typeface="Calibri"/>
              <a:ea typeface="Calibri"/>
              <a:cs typeface="Calibri"/>
              <a:sym typeface="Calibri"/>
            </a:endParaRPr>
          </a:p>
          <a:p>
            <a:pPr indent="0" lvl="0" marL="0" marR="0" rtl="0" algn="l">
              <a:lnSpc>
                <a:spcPct val="90000"/>
              </a:lnSpc>
              <a:spcBef>
                <a:spcPts val="1600"/>
              </a:spcBef>
              <a:spcAft>
                <a:spcPts val="0"/>
              </a:spcAft>
              <a:buClr>
                <a:srgbClr val="CE3B29"/>
              </a:buClr>
              <a:buSzPts val="1800"/>
              <a:buFont typeface="Noto Sans Symbols"/>
              <a:buNone/>
            </a:pPr>
            <a:r>
              <a:rPr b="0" i="0" lang="en-GB" sz="2400" u="none" cap="none" strike="noStrike">
                <a:solidFill>
                  <a:schemeClr val="dk1"/>
                </a:solidFill>
                <a:latin typeface="Calibri"/>
                <a:ea typeface="Calibri"/>
                <a:cs typeface="Calibri"/>
                <a:sym typeface="Calibri"/>
              </a:rPr>
              <a:t>8.    Người dùng truyền đúng mã phiên đăng nhập, và các tham số khác đầy đủ nhưng hệ thống trả về có unread của một hội thoại không hợp lệ.</a:t>
            </a:r>
            <a:endParaRPr b="0" i="0" sz="2400" u="none" cap="none" strike="noStrike">
              <a:solidFill>
                <a:schemeClr val="dk1"/>
              </a:solidFill>
              <a:latin typeface="Calibri"/>
              <a:ea typeface="Calibri"/>
              <a:cs typeface="Calibri"/>
              <a:sym typeface="Calibri"/>
            </a:endParaRPr>
          </a:p>
          <a:p>
            <a:pPr indent="0" lvl="0" marL="457200" marR="0" rtl="0" algn="l">
              <a:lnSpc>
                <a:spcPct val="90000"/>
              </a:lnSpc>
              <a:spcBef>
                <a:spcPts val="1600"/>
              </a:spcBef>
              <a:spcAft>
                <a:spcPts val="1600"/>
              </a:spcAft>
              <a:buClr>
                <a:srgbClr val="CE3B29"/>
              </a:buClr>
              <a:buSzPts val="1800"/>
              <a:buFont typeface="Noto Sans Symbols"/>
              <a:buNone/>
            </a:pPr>
            <a:r>
              <a:rPr b="0" i="0" lang="en-GB" sz="2400" u="none" cap="none" strike="noStrike">
                <a:solidFill>
                  <a:schemeClr val="dk1"/>
                </a:solidFill>
                <a:latin typeface="Calibri"/>
                <a:ea typeface="Calibri"/>
                <a:cs typeface="Calibri"/>
                <a:sym typeface="Calibri"/>
              </a:rPr>
              <a:t>Kết quả mong đợi: Ứng dụng coi như chưa đọc tin nhắn cuối của hội thoại đó.</a:t>
            </a:r>
            <a:endParaRPr b="0" i="0" sz="2400" u="none" cap="none" strike="noStrike">
              <a:solidFill>
                <a:schemeClr val="dk1"/>
              </a:solidFill>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21"/>
          <p:cNvSpPr txBox="1"/>
          <p:nvPr>
            <p:ph type="title"/>
          </p:nvPr>
        </p:nvSpPr>
        <p:spPr>
          <a:xfrm>
            <a:off x="235077" y="78613"/>
            <a:ext cx="8673846" cy="451739"/>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2800"/>
              <a:buFont typeface="Lato"/>
              <a:buNone/>
            </a:pPr>
            <a:r>
              <a:rPr i="1" lang="en-GB"/>
              <a:t>2. get_list_conversation</a:t>
            </a:r>
            <a:endParaRPr i="1"/>
          </a:p>
        </p:txBody>
      </p:sp>
      <p:sp>
        <p:nvSpPr>
          <p:cNvPr id="209" name="Google Shape;209;p21"/>
          <p:cNvSpPr txBox="1"/>
          <p:nvPr>
            <p:ph idx="12" type="sldNum"/>
          </p:nvPr>
        </p:nvSpPr>
        <p:spPr>
          <a:xfrm>
            <a:off x="6867383" y="6572126"/>
            <a:ext cx="2057400" cy="365125"/>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
        <p:nvSpPr>
          <p:cNvPr id="210" name="Google Shape;210;p21"/>
          <p:cNvSpPr txBox="1"/>
          <p:nvPr/>
        </p:nvSpPr>
        <p:spPr>
          <a:xfrm>
            <a:off x="284480" y="832017"/>
            <a:ext cx="6797040" cy="566948"/>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rgbClr val="C00000"/>
              </a:buClr>
              <a:buSzPts val="1800"/>
              <a:buFont typeface="Arial"/>
              <a:buNone/>
            </a:pPr>
            <a:r>
              <a:rPr b="1" i="1" lang="en-GB" sz="2800" u="none" cap="none" strike="noStrike">
                <a:solidFill>
                  <a:srgbClr val="C00000"/>
                </a:solidFill>
                <a:latin typeface="Calibri"/>
                <a:ea typeface="Calibri"/>
                <a:cs typeface="Calibri"/>
                <a:sym typeface="Calibri"/>
              </a:rPr>
              <a:t>Các test case cho get_list_conversation</a:t>
            </a:r>
            <a:endParaRPr b="1" i="1" sz="2800" u="none" cap="none" strike="noStrike">
              <a:solidFill>
                <a:srgbClr val="C00000"/>
              </a:solidFill>
              <a:latin typeface="Calibri"/>
              <a:ea typeface="Calibri"/>
              <a:cs typeface="Calibri"/>
              <a:sym typeface="Calibri"/>
            </a:endParaRPr>
          </a:p>
          <a:p>
            <a:pPr indent="0" lvl="0" marL="0" marR="0" rtl="0" algn="l">
              <a:lnSpc>
                <a:spcPct val="90000"/>
              </a:lnSpc>
              <a:spcBef>
                <a:spcPts val="1600"/>
              </a:spcBef>
              <a:spcAft>
                <a:spcPts val="0"/>
              </a:spcAft>
              <a:buClr>
                <a:schemeClr val="dk1"/>
              </a:buClr>
              <a:buSzPts val="1100"/>
              <a:buFont typeface="Arial"/>
              <a:buNone/>
            </a:pPr>
            <a:r>
              <a:t/>
            </a:r>
            <a:endParaRPr b="0" i="1" sz="2800" u="none" cap="none" strike="noStrike">
              <a:solidFill>
                <a:srgbClr val="000000"/>
              </a:solidFill>
              <a:latin typeface="Calibri"/>
              <a:ea typeface="Calibri"/>
              <a:cs typeface="Calibri"/>
              <a:sym typeface="Calibri"/>
            </a:endParaRPr>
          </a:p>
          <a:p>
            <a:pPr indent="0" lvl="0" marL="0" marR="0" rtl="0" algn="l">
              <a:lnSpc>
                <a:spcPct val="90000"/>
              </a:lnSpc>
              <a:spcBef>
                <a:spcPts val="1600"/>
              </a:spcBef>
              <a:spcAft>
                <a:spcPts val="1600"/>
              </a:spcAft>
              <a:buClr>
                <a:schemeClr val="dk1"/>
              </a:buClr>
              <a:buSzPts val="1800"/>
              <a:buFont typeface="Arial"/>
              <a:buNone/>
            </a:pPr>
            <a:r>
              <a:t/>
            </a:r>
            <a:endParaRPr b="0" i="1" sz="2800" u="none" cap="none" strike="noStrike">
              <a:solidFill>
                <a:srgbClr val="000000"/>
              </a:solidFill>
              <a:latin typeface="Calibri"/>
              <a:ea typeface="Calibri"/>
              <a:cs typeface="Calibri"/>
              <a:sym typeface="Calibri"/>
            </a:endParaRPr>
          </a:p>
        </p:txBody>
      </p:sp>
      <p:sp>
        <p:nvSpPr>
          <p:cNvPr id="211" name="Google Shape;211;p21"/>
          <p:cNvSpPr txBox="1"/>
          <p:nvPr/>
        </p:nvSpPr>
        <p:spPr>
          <a:xfrm>
            <a:off x="311700" y="1720800"/>
            <a:ext cx="8520600" cy="34164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rgbClr val="CE3B29"/>
              </a:buClr>
              <a:buSzPts val="1800"/>
              <a:buFont typeface="Noto Sans Symbols"/>
              <a:buNone/>
            </a:pPr>
            <a:r>
              <a:rPr b="0" i="0" lang="en-GB" sz="2400" u="none" cap="none" strike="noStrike">
                <a:solidFill>
                  <a:schemeClr val="dk1"/>
                </a:solidFill>
                <a:latin typeface="Calibri"/>
                <a:ea typeface="Calibri"/>
                <a:cs typeface="Calibri"/>
                <a:sym typeface="Calibri"/>
              </a:rPr>
              <a:t>9.    Người dùng truyền đúng mã phiên đăng nhập, và các tham số khác nhưng hệ thống không trả về numNewMessage (hoặc không hợp lệ). </a:t>
            </a:r>
            <a:endParaRPr b="0" i="0" sz="2400" u="none" cap="none" strike="noStrike">
              <a:solidFill>
                <a:schemeClr val="dk1"/>
              </a:solidFill>
              <a:latin typeface="Calibri"/>
              <a:ea typeface="Calibri"/>
              <a:cs typeface="Calibri"/>
              <a:sym typeface="Calibri"/>
            </a:endParaRPr>
          </a:p>
          <a:p>
            <a:pPr indent="0" lvl="0" marL="457200" marR="0" rtl="0" algn="l">
              <a:lnSpc>
                <a:spcPct val="90000"/>
              </a:lnSpc>
              <a:spcBef>
                <a:spcPts val="1600"/>
              </a:spcBef>
              <a:spcAft>
                <a:spcPts val="0"/>
              </a:spcAft>
              <a:buClr>
                <a:srgbClr val="CE3B29"/>
              </a:buClr>
              <a:buSzPts val="1800"/>
              <a:buFont typeface="Noto Sans Symbols"/>
              <a:buNone/>
            </a:pPr>
            <a:r>
              <a:rPr b="0" i="0" lang="en-GB" sz="2400" u="none" cap="none" strike="noStrike">
                <a:solidFill>
                  <a:schemeClr val="dk1"/>
                </a:solidFill>
                <a:latin typeface="Calibri"/>
                <a:ea typeface="Calibri"/>
                <a:cs typeface="Calibri"/>
                <a:sym typeface="Calibri"/>
              </a:rPr>
              <a:t>Kết quả mong đợi: Ứng dụng coi như giá trị này bằng 0.</a:t>
            </a:r>
            <a:endParaRPr b="0" i="0" sz="2400" u="none" cap="none" strike="noStrike">
              <a:solidFill>
                <a:schemeClr val="dk1"/>
              </a:solidFill>
              <a:latin typeface="Calibri"/>
              <a:ea typeface="Calibri"/>
              <a:cs typeface="Calibri"/>
              <a:sym typeface="Calibri"/>
            </a:endParaRPr>
          </a:p>
          <a:p>
            <a:pPr indent="0" lvl="0" marL="457200" marR="0" rtl="0" algn="l">
              <a:lnSpc>
                <a:spcPct val="90000"/>
              </a:lnSpc>
              <a:spcBef>
                <a:spcPts val="1600"/>
              </a:spcBef>
              <a:spcAft>
                <a:spcPts val="1600"/>
              </a:spcAft>
              <a:buClr>
                <a:srgbClr val="CE3B29"/>
              </a:buClr>
              <a:buSzPts val="1800"/>
              <a:buFont typeface="Noto Sans Symbols"/>
              <a:buNone/>
            </a:pPr>
            <a:r>
              <a:t/>
            </a:r>
            <a:endParaRPr b="0" i="0" sz="2400" u="none" cap="none" strike="noStrike">
              <a:solidFill>
                <a:schemeClr val="dk1"/>
              </a:solidFill>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22"/>
          <p:cNvSpPr txBox="1"/>
          <p:nvPr>
            <p:ph type="title"/>
          </p:nvPr>
        </p:nvSpPr>
        <p:spPr>
          <a:xfrm>
            <a:off x="235077" y="78613"/>
            <a:ext cx="8673846" cy="451739"/>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2800"/>
              <a:buFont typeface="Lato"/>
              <a:buNone/>
            </a:pPr>
            <a:r>
              <a:rPr i="1" lang="en-GB"/>
              <a:t>2. get_list_conversation</a:t>
            </a:r>
            <a:endParaRPr i="1"/>
          </a:p>
        </p:txBody>
      </p:sp>
      <p:sp>
        <p:nvSpPr>
          <p:cNvPr id="217" name="Google Shape;217;p22"/>
          <p:cNvSpPr txBox="1"/>
          <p:nvPr>
            <p:ph idx="12" type="sldNum"/>
          </p:nvPr>
        </p:nvSpPr>
        <p:spPr>
          <a:xfrm>
            <a:off x="6867383" y="6572126"/>
            <a:ext cx="2057400" cy="365125"/>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
        <p:nvSpPr>
          <p:cNvPr id="218" name="Google Shape;218;p22"/>
          <p:cNvSpPr/>
          <p:nvPr/>
        </p:nvSpPr>
        <p:spPr>
          <a:xfrm>
            <a:off x="1697418" y="3094420"/>
            <a:ext cx="5749163" cy="1136520"/>
          </a:xfrm>
          <a:prstGeom prst="roundRect">
            <a:avLst>
              <a:gd fmla="val 16667" name="adj"/>
            </a:avLst>
          </a:prstGeom>
          <a:solidFill>
            <a:srgbClr val="C00000"/>
          </a:solidFill>
          <a:ln cap="flat" cmpd="sng" w="19050">
            <a:solidFill>
              <a:srgbClr val="171616"/>
            </a:solidFill>
            <a:prstDash val="solid"/>
            <a:miter lim="800000"/>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FF0000"/>
              </a:buClr>
              <a:buSzPts val="2500"/>
              <a:buFont typeface="Calibri"/>
              <a:buNone/>
            </a:pPr>
            <a:r>
              <a:rPr b="1" i="0" lang="en-GB" sz="2500" u="none" cap="none" strike="noStrike">
                <a:solidFill>
                  <a:schemeClr val="lt1"/>
                </a:solidFill>
                <a:latin typeface="Calibri"/>
                <a:ea typeface="Calibri"/>
                <a:cs typeface="Calibri"/>
                <a:sym typeface="Calibri"/>
              </a:rPr>
              <a:t>CÂU HỎI 1: THEO EM CÒN CÓ NHỮNG TEST CASE NÀO CÓ THỂ THỰC HIỆN?</a:t>
            </a:r>
            <a:endParaRPr b="1" i="0" sz="2500" u="none" cap="none" strike="noStrike">
              <a:solidFill>
                <a:schemeClr val="lt1"/>
              </a:solidFill>
              <a:latin typeface="Calibri"/>
              <a:ea typeface="Calibri"/>
              <a:cs typeface="Calibri"/>
              <a:sym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23"/>
          <p:cNvSpPr txBox="1"/>
          <p:nvPr>
            <p:ph idx="12" type="sldNum"/>
          </p:nvPr>
        </p:nvSpPr>
        <p:spPr>
          <a:xfrm>
            <a:off x="6867383" y="6572126"/>
            <a:ext cx="2057400" cy="365125"/>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
        <p:nvSpPr>
          <p:cNvPr id="224" name="Google Shape;224;p23"/>
          <p:cNvSpPr txBox="1"/>
          <p:nvPr>
            <p:ph type="title"/>
          </p:nvPr>
        </p:nvSpPr>
        <p:spPr>
          <a:xfrm>
            <a:off x="235077" y="78613"/>
            <a:ext cx="8673846" cy="451739"/>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chemeClr val="lt1"/>
              </a:buClr>
              <a:buSzPts val="2800"/>
              <a:buFont typeface="Lato"/>
              <a:buNone/>
            </a:pPr>
            <a:r>
              <a:rPr lang="en-GB"/>
              <a:t>MỤC LỤC</a:t>
            </a:r>
            <a:endParaRPr/>
          </a:p>
        </p:txBody>
      </p:sp>
      <p:sp>
        <p:nvSpPr>
          <p:cNvPr id="225" name="Google Shape;225;p23"/>
          <p:cNvSpPr txBox="1"/>
          <p:nvPr/>
        </p:nvSpPr>
        <p:spPr>
          <a:xfrm>
            <a:off x="388323" y="1720800"/>
            <a:ext cx="8520600" cy="3416400"/>
          </a:xfrm>
          <a:prstGeom prst="rect">
            <a:avLst/>
          </a:prstGeom>
          <a:noFill/>
          <a:ln>
            <a:noFill/>
          </a:ln>
        </p:spPr>
        <p:txBody>
          <a:bodyPr anchorCtr="0" anchor="t" bIns="91425" lIns="91425" spcFirstLastPara="1" rIns="91425" wrap="square" tIns="91425">
            <a:noAutofit/>
          </a:bodyPr>
          <a:lstStyle/>
          <a:p>
            <a:pPr indent="-368300" lvl="0" marL="457200" marR="0" rtl="0" algn="l">
              <a:lnSpc>
                <a:spcPct val="90000"/>
              </a:lnSpc>
              <a:spcBef>
                <a:spcPts val="0"/>
              </a:spcBef>
              <a:spcAft>
                <a:spcPts val="0"/>
              </a:spcAft>
              <a:buClr>
                <a:srgbClr val="000000"/>
              </a:buClr>
              <a:buSzPts val="2200"/>
              <a:buFont typeface="Times New Roman"/>
              <a:buAutoNum type="arabicPeriod"/>
            </a:pPr>
            <a:r>
              <a:rPr b="0" i="0" lang="en-GB" sz="2800" u="none" cap="none" strike="noStrike">
                <a:solidFill>
                  <a:srgbClr val="000000"/>
                </a:solidFill>
                <a:latin typeface="Calibri"/>
                <a:ea typeface="Calibri"/>
                <a:cs typeface="Calibri"/>
                <a:sym typeface="Calibri"/>
              </a:rPr>
              <a:t>Danh sách sự kiện nhắn tin</a:t>
            </a:r>
            <a:endParaRPr b="0" i="0" sz="2800" u="none" cap="none" strike="noStrike">
              <a:solidFill>
                <a:srgbClr val="000000"/>
              </a:solidFill>
              <a:latin typeface="Calibri"/>
              <a:ea typeface="Calibri"/>
              <a:cs typeface="Calibri"/>
              <a:sym typeface="Calibri"/>
            </a:endParaRPr>
          </a:p>
          <a:p>
            <a:pPr indent="-368300" lvl="0" marL="457200" marR="0" rtl="0" algn="l">
              <a:lnSpc>
                <a:spcPct val="90000"/>
              </a:lnSpc>
              <a:spcBef>
                <a:spcPts val="0"/>
              </a:spcBef>
              <a:spcAft>
                <a:spcPts val="0"/>
              </a:spcAft>
              <a:buClr>
                <a:srgbClr val="000000"/>
              </a:buClr>
              <a:buSzPts val="2200"/>
              <a:buFont typeface="Times New Roman"/>
              <a:buAutoNum type="arabicPeriod"/>
            </a:pPr>
            <a:r>
              <a:rPr b="0" i="0" lang="en-GB" sz="2800" u="none" cap="none" strike="noStrike">
                <a:solidFill>
                  <a:srgbClr val="000000"/>
                </a:solidFill>
                <a:latin typeface="Calibri"/>
                <a:ea typeface="Calibri"/>
                <a:cs typeface="Calibri"/>
                <a:sym typeface="Calibri"/>
              </a:rPr>
              <a:t>API lấy danh sách các hội thoại</a:t>
            </a:r>
            <a:endParaRPr b="0" i="0" sz="2800" u="none" cap="none" strike="noStrike">
              <a:solidFill>
                <a:srgbClr val="000000"/>
              </a:solidFill>
              <a:latin typeface="Calibri"/>
              <a:ea typeface="Calibri"/>
              <a:cs typeface="Calibri"/>
              <a:sym typeface="Calibri"/>
            </a:endParaRPr>
          </a:p>
          <a:p>
            <a:pPr indent="-368300" lvl="0" marL="457200" marR="0" rtl="0" algn="l">
              <a:lnSpc>
                <a:spcPct val="90000"/>
              </a:lnSpc>
              <a:spcBef>
                <a:spcPts val="0"/>
              </a:spcBef>
              <a:spcAft>
                <a:spcPts val="0"/>
              </a:spcAft>
              <a:buClr>
                <a:srgbClr val="000000"/>
              </a:buClr>
              <a:buSzPts val="2200"/>
              <a:buFont typeface="Times New Roman"/>
              <a:buAutoNum type="arabicPeriod"/>
            </a:pPr>
            <a:r>
              <a:rPr b="1" i="0" lang="en-GB" sz="2800" u="sng" cap="none" strike="noStrike">
                <a:solidFill>
                  <a:srgbClr val="000000"/>
                </a:solidFill>
                <a:latin typeface="Calibri"/>
                <a:ea typeface="Calibri"/>
                <a:cs typeface="Calibri"/>
                <a:sym typeface="Calibri"/>
              </a:rPr>
              <a:t>API lấy các tin nhắn của một hội thoại</a:t>
            </a:r>
            <a:endParaRPr b="1" i="0" sz="2800" u="sng" cap="none" strike="noStrike">
              <a:solidFill>
                <a:srgbClr val="000000"/>
              </a:solidFill>
              <a:latin typeface="Calibri"/>
              <a:ea typeface="Calibri"/>
              <a:cs typeface="Calibri"/>
              <a:sym typeface="Calibri"/>
            </a:endParaRPr>
          </a:p>
          <a:p>
            <a:pPr indent="-368300" lvl="0" marL="457200" marR="0" rtl="0" algn="l">
              <a:lnSpc>
                <a:spcPct val="90000"/>
              </a:lnSpc>
              <a:spcBef>
                <a:spcPts val="0"/>
              </a:spcBef>
              <a:spcAft>
                <a:spcPts val="0"/>
              </a:spcAft>
              <a:buClr>
                <a:srgbClr val="000000"/>
              </a:buClr>
              <a:buSzPts val="2200"/>
              <a:buFont typeface="Times New Roman"/>
              <a:buAutoNum type="arabicPeriod"/>
            </a:pPr>
            <a:r>
              <a:rPr b="0" i="0" lang="en-GB" sz="2800" u="none" cap="none" strike="noStrike">
                <a:solidFill>
                  <a:srgbClr val="000000"/>
                </a:solidFill>
                <a:latin typeface="Calibri"/>
                <a:ea typeface="Calibri"/>
                <a:cs typeface="Calibri"/>
                <a:sym typeface="Calibri"/>
              </a:rPr>
              <a:t>API xóa tin nhắn</a:t>
            </a:r>
            <a:endParaRPr b="0" i="0" sz="2800" u="none" cap="none" strike="noStrike">
              <a:solidFill>
                <a:srgbClr val="000000"/>
              </a:solidFill>
              <a:latin typeface="Calibri"/>
              <a:ea typeface="Calibri"/>
              <a:cs typeface="Calibri"/>
              <a:sym typeface="Calibri"/>
            </a:endParaRPr>
          </a:p>
          <a:p>
            <a:pPr indent="-368300" lvl="0" marL="457200" marR="0" rtl="0" algn="l">
              <a:lnSpc>
                <a:spcPct val="90000"/>
              </a:lnSpc>
              <a:spcBef>
                <a:spcPts val="0"/>
              </a:spcBef>
              <a:spcAft>
                <a:spcPts val="0"/>
              </a:spcAft>
              <a:buClr>
                <a:srgbClr val="000000"/>
              </a:buClr>
              <a:buSzPts val="2200"/>
              <a:buFont typeface="Times New Roman"/>
              <a:buAutoNum type="arabicPeriod"/>
            </a:pPr>
            <a:r>
              <a:rPr b="0" i="0" lang="en-GB" sz="2800" u="none" cap="none" strike="noStrike">
                <a:solidFill>
                  <a:srgbClr val="000000"/>
                </a:solidFill>
                <a:latin typeface="Calibri"/>
                <a:ea typeface="Calibri"/>
                <a:cs typeface="Calibri"/>
                <a:sym typeface="Calibri"/>
              </a:rPr>
              <a:t>Giao diện trang nhắn tin</a:t>
            </a:r>
            <a:endParaRPr b="0" i="0" sz="2800" u="none" cap="none" strike="noStrike">
              <a:solidFill>
                <a:srgbClr val="000000"/>
              </a:solidFill>
              <a:latin typeface="Calibri"/>
              <a:ea typeface="Calibri"/>
              <a:cs typeface="Calibri"/>
              <a:sym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24"/>
          <p:cNvSpPr txBox="1"/>
          <p:nvPr>
            <p:ph type="title"/>
          </p:nvPr>
        </p:nvSpPr>
        <p:spPr>
          <a:xfrm>
            <a:off x="235077" y="78613"/>
            <a:ext cx="8673846" cy="451739"/>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2800"/>
              <a:buFont typeface="Lato"/>
              <a:buNone/>
            </a:pPr>
            <a:r>
              <a:rPr i="1" lang="en-GB"/>
              <a:t>3. get_conversation</a:t>
            </a:r>
            <a:endParaRPr i="1"/>
          </a:p>
        </p:txBody>
      </p:sp>
      <p:sp>
        <p:nvSpPr>
          <p:cNvPr id="231" name="Google Shape;231;p24"/>
          <p:cNvSpPr txBox="1"/>
          <p:nvPr>
            <p:ph idx="12" type="sldNum"/>
          </p:nvPr>
        </p:nvSpPr>
        <p:spPr>
          <a:xfrm>
            <a:off x="6867383" y="6572126"/>
            <a:ext cx="2057400" cy="365125"/>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pic>
        <p:nvPicPr>
          <p:cNvPr id="232" name="Google Shape;232;p24"/>
          <p:cNvPicPr preferRelativeResize="0"/>
          <p:nvPr/>
        </p:nvPicPr>
        <p:blipFill rotWithShape="1">
          <a:blip r:embed="rId3">
            <a:alphaModFix/>
          </a:blip>
          <a:srcRect b="0" l="0" r="0" t="0"/>
          <a:stretch/>
        </p:blipFill>
        <p:spPr>
          <a:xfrm>
            <a:off x="1046480" y="883920"/>
            <a:ext cx="7305040" cy="534416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25"/>
          <p:cNvSpPr txBox="1"/>
          <p:nvPr>
            <p:ph type="title"/>
          </p:nvPr>
        </p:nvSpPr>
        <p:spPr>
          <a:xfrm>
            <a:off x="235077" y="78613"/>
            <a:ext cx="8673846" cy="451739"/>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2800"/>
              <a:buFont typeface="Lato"/>
              <a:buNone/>
            </a:pPr>
            <a:r>
              <a:rPr i="1" lang="en-GB"/>
              <a:t>3. get_conversation</a:t>
            </a:r>
            <a:endParaRPr i="1"/>
          </a:p>
        </p:txBody>
      </p:sp>
      <p:sp>
        <p:nvSpPr>
          <p:cNvPr id="238" name="Google Shape;238;p25"/>
          <p:cNvSpPr txBox="1"/>
          <p:nvPr>
            <p:ph idx="12" type="sldNum"/>
          </p:nvPr>
        </p:nvSpPr>
        <p:spPr>
          <a:xfrm>
            <a:off x="6867383" y="6572126"/>
            <a:ext cx="2057400" cy="365125"/>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
        <p:nvSpPr>
          <p:cNvPr id="239" name="Google Shape;239;p25"/>
          <p:cNvSpPr txBox="1"/>
          <p:nvPr/>
        </p:nvSpPr>
        <p:spPr>
          <a:xfrm>
            <a:off x="284480" y="832017"/>
            <a:ext cx="5749163" cy="566948"/>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rgbClr val="C00000"/>
              </a:buClr>
              <a:buSzPts val="1800"/>
              <a:buFont typeface="Arial"/>
              <a:buNone/>
            </a:pPr>
            <a:r>
              <a:rPr b="1" i="1" lang="en-GB" sz="2800" u="none" cap="none" strike="noStrike">
                <a:solidFill>
                  <a:srgbClr val="C00000"/>
                </a:solidFill>
                <a:latin typeface="Calibri"/>
                <a:ea typeface="Calibri"/>
                <a:cs typeface="Calibri"/>
                <a:sym typeface="Calibri"/>
              </a:rPr>
              <a:t>Mô tả get_conversation</a:t>
            </a:r>
            <a:endParaRPr b="1" i="1" sz="2800" u="none" cap="none" strike="noStrike">
              <a:solidFill>
                <a:srgbClr val="C00000"/>
              </a:solidFill>
              <a:latin typeface="Calibri"/>
              <a:ea typeface="Calibri"/>
              <a:cs typeface="Calibri"/>
              <a:sym typeface="Calibri"/>
            </a:endParaRPr>
          </a:p>
          <a:p>
            <a:pPr indent="0" lvl="0" marL="0" marR="0" rtl="0" algn="l">
              <a:lnSpc>
                <a:spcPct val="90000"/>
              </a:lnSpc>
              <a:spcBef>
                <a:spcPts val="1600"/>
              </a:spcBef>
              <a:spcAft>
                <a:spcPts val="0"/>
              </a:spcAft>
              <a:buClr>
                <a:schemeClr val="dk1"/>
              </a:buClr>
              <a:buSzPts val="1100"/>
              <a:buFont typeface="Arial"/>
              <a:buNone/>
            </a:pPr>
            <a:r>
              <a:t/>
            </a:r>
            <a:endParaRPr b="0" i="1" sz="2800" u="none" cap="none" strike="noStrike">
              <a:solidFill>
                <a:srgbClr val="000000"/>
              </a:solidFill>
              <a:latin typeface="Calibri"/>
              <a:ea typeface="Calibri"/>
              <a:cs typeface="Calibri"/>
              <a:sym typeface="Calibri"/>
            </a:endParaRPr>
          </a:p>
          <a:p>
            <a:pPr indent="0" lvl="0" marL="0" marR="0" rtl="0" algn="l">
              <a:lnSpc>
                <a:spcPct val="90000"/>
              </a:lnSpc>
              <a:spcBef>
                <a:spcPts val="1600"/>
              </a:spcBef>
              <a:spcAft>
                <a:spcPts val="1600"/>
              </a:spcAft>
              <a:buClr>
                <a:schemeClr val="dk1"/>
              </a:buClr>
              <a:buSzPts val="1800"/>
              <a:buFont typeface="Arial"/>
              <a:buNone/>
            </a:pPr>
            <a:r>
              <a:t/>
            </a:r>
            <a:endParaRPr b="0" i="1" sz="2800" u="none" cap="none" strike="noStrike">
              <a:solidFill>
                <a:srgbClr val="000000"/>
              </a:solidFill>
              <a:latin typeface="Calibri"/>
              <a:ea typeface="Calibri"/>
              <a:cs typeface="Calibri"/>
              <a:sym typeface="Calibri"/>
            </a:endParaRPr>
          </a:p>
        </p:txBody>
      </p:sp>
      <p:sp>
        <p:nvSpPr>
          <p:cNvPr id="240" name="Google Shape;240;p25"/>
          <p:cNvSpPr txBox="1"/>
          <p:nvPr/>
        </p:nvSpPr>
        <p:spPr>
          <a:xfrm>
            <a:off x="497840" y="1720800"/>
            <a:ext cx="8334460" cy="34164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rgbClr val="CE3B29"/>
              </a:buClr>
              <a:buSzPts val="1800"/>
              <a:buFont typeface="Noto Sans Symbols"/>
              <a:buNone/>
            </a:pPr>
            <a:r>
              <a:rPr b="0" i="0" lang="en-GB" sz="2400" u="none" cap="none" strike="noStrike">
                <a:solidFill>
                  <a:srgbClr val="000000"/>
                </a:solidFill>
                <a:latin typeface="Calibri"/>
                <a:ea typeface="Calibri"/>
                <a:cs typeface="Calibri"/>
                <a:sym typeface="Calibri"/>
              </a:rPr>
              <a:t>API thực hiện việc lấy danh sách các tin nhắn của hội thoại</a:t>
            </a:r>
            <a:endParaRPr b="0" i="0" sz="2400" u="none" cap="none" strike="noStrike">
              <a:solidFill>
                <a:srgbClr val="000000"/>
              </a:solidFill>
              <a:latin typeface="Calibri"/>
              <a:ea typeface="Calibri"/>
              <a:cs typeface="Calibri"/>
              <a:sym typeface="Calibri"/>
            </a:endParaRPr>
          </a:p>
          <a:p>
            <a:pPr indent="0" lvl="0" marL="0" marR="0" rtl="0" algn="l">
              <a:lnSpc>
                <a:spcPct val="90000"/>
              </a:lnSpc>
              <a:spcBef>
                <a:spcPts val="1600"/>
              </a:spcBef>
              <a:spcAft>
                <a:spcPts val="0"/>
              </a:spcAft>
              <a:buClr>
                <a:srgbClr val="CE3B29"/>
              </a:buClr>
              <a:buSzPts val="1800"/>
              <a:buFont typeface="Noto Sans Symbols"/>
              <a:buNone/>
            </a:pPr>
            <a:r>
              <a:rPr b="0" i="0" lang="en-GB" sz="2400" u="none" cap="none" strike="noStrike">
                <a:solidFill>
                  <a:srgbClr val="000000"/>
                </a:solidFill>
                <a:latin typeface="Calibri"/>
                <a:ea typeface="Calibri"/>
                <a:cs typeface="Calibri"/>
                <a:sym typeface="Calibri"/>
              </a:rPr>
              <a:t>Request dạng POST</a:t>
            </a:r>
            <a:endParaRPr b="0" i="0" sz="2400" u="none" cap="none" strike="noStrike">
              <a:solidFill>
                <a:srgbClr val="000000"/>
              </a:solidFill>
              <a:latin typeface="Calibri"/>
              <a:ea typeface="Calibri"/>
              <a:cs typeface="Calibri"/>
              <a:sym typeface="Calibri"/>
            </a:endParaRPr>
          </a:p>
          <a:p>
            <a:pPr indent="0" lvl="0" marL="0" marR="0" rtl="0" algn="l">
              <a:lnSpc>
                <a:spcPct val="90000"/>
              </a:lnSpc>
              <a:spcBef>
                <a:spcPts val="1600"/>
              </a:spcBef>
              <a:spcAft>
                <a:spcPts val="0"/>
              </a:spcAft>
              <a:buClr>
                <a:srgbClr val="CE3B29"/>
              </a:buClr>
              <a:buSzPts val="1800"/>
              <a:buFont typeface="Noto Sans Symbols"/>
              <a:buNone/>
            </a:pPr>
            <a:r>
              <a:rPr b="0" i="0" lang="en-GB" sz="2400" u="none" cap="none" strike="noStrike">
                <a:solidFill>
                  <a:srgbClr val="000000"/>
                </a:solidFill>
                <a:latin typeface="Calibri"/>
                <a:ea typeface="Calibri"/>
                <a:cs typeface="Calibri"/>
                <a:sym typeface="Calibri"/>
              </a:rPr>
              <a:t>Tham số: </a:t>
            </a:r>
            <a:r>
              <a:rPr b="1" i="0" lang="en-GB" sz="2400" u="none" cap="none" strike="noStrike">
                <a:solidFill>
                  <a:srgbClr val="000000"/>
                </a:solidFill>
                <a:latin typeface="Calibri"/>
                <a:ea typeface="Calibri"/>
                <a:cs typeface="Calibri"/>
                <a:sym typeface="Calibri"/>
              </a:rPr>
              <a:t>token, </a:t>
            </a:r>
            <a:r>
              <a:rPr b="0" i="0" lang="en-GB" sz="2400" u="none" cap="none" strike="noStrike">
                <a:solidFill>
                  <a:srgbClr val="000000"/>
                </a:solidFill>
                <a:latin typeface="Calibri"/>
                <a:ea typeface="Calibri"/>
                <a:cs typeface="Calibri"/>
                <a:sym typeface="Calibri"/>
              </a:rPr>
              <a:t>index, count, partner_id, conversation_id. Có thể gửi một trong hai tham số cuối.</a:t>
            </a:r>
            <a:endParaRPr b="0" i="0" sz="2400" u="none" cap="none" strike="noStrike">
              <a:solidFill>
                <a:srgbClr val="000000"/>
              </a:solidFill>
              <a:latin typeface="Calibri"/>
              <a:ea typeface="Calibri"/>
              <a:cs typeface="Calibri"/>
              <a:sym typeface="Calibri"/>
            </a:endParaRPr>
          </a:p>
          <a:p>
            <a:pPr indent="0" lvl="0" marL="0" marR="0" rtl="0" algn="l">
              <a:lnSpc>
                <a:spcPct val="90000"/>
              </a:lnSpc>
              <a:spcBef>
                <a:spcPts val="1600"/>
              </a:spcBef>
              <a:spcAft>
                <a:spcPts val="1600"/>
              </a:spcAft>
              <a:buClr>
                <a:srgbClr val="CE3B29"/>
              </a:buClr>
              <a:buSzPts val="1800"/>
              <a:buFont typeface="Noto Sans Symbols"/>
              <a:buNone/>
            </a:pPr>
            <a:r>
              <a:rPr b="0" i="0" lang="en-GB" sz="2400" u="none" cap="none" strike="noStrike">
                <a:solidFill>
                  <a:srgbClr val="000000"/>
                </a:solidFill>
                <a:latin typeface="Calibri"/>
                <a:ea typeface="Calibri"/>
                <a:cs typeface="Calibri"/>
                <a:sym typeface="Calibri"/>
              </a:rPr>
              <a:t>Kết quả đầu ra: Nếu thành công thì mã thông báo thành công và các dữ liệu khác được trả về. Nếu không thành công thì sẽ có các thông báo lỗi tương ứng</a:t>
            </a:r>
            <a:endParaRPr b="0" i="0" sz="2400" u="none" cap="none" strike="noStrike">
              <a:solidFill>
                <a:srgbClr val="000000"/>
              </a:solidFill>
              <a:latin typeface="Calibri"/>
              <a:ea typeface="Calibri"/>
              <a:cs typeface="Calibri"/>
              <a:sym typeface="Calibri"/>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26"/>
          <p:cNvSpPr txBox="1"/>
          <p:nvPr>
            <p:ph type="title"/>
          </p:nvPr>
        </p:nvSpPr>
        <p:spPr>
          <a:xfrm>
            <a:off x="235077" y="78613"/>
            <a:ext cx="8673846" cy="451739"/>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2800"/>
              <a:buFont typeface="Lato"/>
              <a:buNone/>
            </a:pPr>
            <a:r>
              <a:rPr i="1" lang="en-GB"/>
              <a:t>3. get_conversation</a:t>
            </a:r>
            <a:endParaRPr i="1"/>
          </a:p>
        </p:txBody>
      </p:sp>
      <p:sp>
        <p:nvSpPr>
          <p:cNvPr id="246" name="Google Shape;246;p26"/>
          <p:cNvSpPr txBox="1"/>
          <p:nvPr>
            <p:ph idx="12" type="sldNum"/>
          </p:nvPr>
        </p:nvSpPr>
        <p:spPr>
          <a:xfrm>
            <a:off x="6867383" y="6572126"/>
            <a:ext cx="2057400" cy="365125"/>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
        <p:nvSpPr>
          <p:cNvPr id="247" name="Google Shape;247;p26"/>
          <p:cNvSpPr txBox="1"/>
          <p:nvPr/>
        </p:nvSpPr>
        <p:spPr>
          <a:xfrm>
            <a:off x="284480" y="832017"/>
            <a:ext cx="5749163" cy="566948"/>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rgbClr val="C00000"/>
              </a:buClr>
              <a:buSzPts val="1800"/>
              <a:buFont typeface="Arial"/>
              <a:buNone/>
            </a:pPr>
            <a:r>
              <a:rPr b="1" i="1" lang="en-GB" sz="2800" u="none" cap="none" strike="noStrike">
                <a:solidFill>
                  <a:srgbClr val="C00000"/>
                </a:solidFill>
                <a:latin typeface="Calibri"/>
                <a:ea typeface="Calibri"/>
                <a:cs typeface="Calibri"/>
                <a:sym typeface="Calibri"/>
              </a:rPr>
              <a:t>Mô tả get_conversation</a:t>
            </a:r>
            <a:endParaRPr b="1" i="1" sz="2800" u="none" cap="none" strike="noStrike">
              <a:solidFill>
                <a:srgbClr val="C00000"/>
              </a:solidFill>
              <a:latin typeface="Calibri"/>
              <a:ea typeface="Calibri"/>
              <a:cs typeface="Calibri"/>
              <a:sym typeface="Calibri"/>
            </a:endParaRPr>
          </a:p>
          <a:p>
            <a:pPr indent="0" lvl="0" marL="0" marR="0" rtl="0" algn="l">
              <a:lnSpc>
                <a:spcPct val="90000"/>
              </a:lnSpc>
              <a:spcBef>
                <a:spcPts val="1600"/>
              </a:spcBef>
              <a:spcAft>
                <a:spcPts val="0"/>
              </a:spcAft>
              <a:buClr>
                <a:schemeClr val="dk1"/>
              </a:buClr>
              <a:buSzPts val="1100"/>
              <a:buFont typeface="Arial"/>
              <a:buNone/>
            </a:pPr>
            <a:r>
              <a:t/>
            </a:r>
            <a:endParaRPr b="0" i="1" sz="2800" u="none" cap="none" strike="noStrike">
              <a:solidFill>
                <a:srgbClr val="000000"/>
              </a:solidFill>
              <a:latin typeface="Calibri"/>
              <a:ea typeface="Calibri"/>
              <a:cs typeface="Calibri"/>
              <a:sym typeface="Calibri"/>
            </a:endParaRPr>
          </a:p>
          <a:p>
            <a:pPr indent="0" lvl="0" marL="0" marR="0" rtl="0" algn="l">
              <a:lnSpc>
                <a:spcPct val="90000"/>
              </a:lnSpc>
              <a:spcBef>
                <a:spcPts val="1600"/>
              </a:spcBef>
              <a:spcAft>
                <a:spcPts val="1600"/>
              </a:spcAft>
              <a:buClr>
                <a:schemeClr val="dk1"/>
              </a:buClr>
              <a:buSzPts val="1800"/>
              <a:buFont typeface="Arial"/>
              <a:buNone/>
            </a:pPr>
            <a:r>
              <a:t/>
            </a:r>
            <a:endParaRPr b="0" i="1" sz="2800" u="none" cap="none" strike="noStrike">
              <a:solidFill>
                <a:srgbClr val="000000"/>
              </a:solidFill>
              <a:latin typeface="Calibri"/>
              <a:ea typeface="Calibri"/>
              <a:cs typeface="Calibri"/>
              <a:sym typeface="Calibri"/>
            </a:endParaRPr>
          </a:p>
        </p:txBody>
      </p:sp>
      <p:sp>
        <p:nvSpPr>
          <p:cNvPr id="248" name="Google Shape;248;p26"/>
          <p:cNvSpPr txBox="1"/>
          <p:nvPr/>
        </p:nvSpPr>
        <p:spPr>
          <a:xfrm>
            <a:off x="311700" y="1565250"/>
            <a:ext cx="8520600" cy="37275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rgbClr val="CE3B29"/>
              </a:buClr>
              <a:buSzPts val="1800"/>
              <a:buFont typeface="Noto Sans Symbols"/>
              <a:buNone/>
            </a:pPr>
            <a:r>
              <a:rPr b="0" i="0" lang="en-GB" sz="2400" u="none" cap="none" strike="noStrike">
                <a:solidFill>
                  <a:srgbClr val="000000"/>
                </a:solidFill>
                <a:latin typeface="Calibri"/>
                <a:ea typeface="Calibri"/>
                <a:cs typeface="Calibri"/>
                <a:sym typeface="Calibri"/>
              </a:rPr>
              <a:t>Giải thích ý nghĩa của từng trường output trả về:</a:t>
            </a:r>
            <a:endParaRPr b="0" i="0" sz="2400" u="none" cap="none" strike="noStrike">
              <a:solidFill>
                <a:srgbClr val="000000"/>
              </a:solidFill>
              <a:latin typeface="Calibri"/>
              <a:ea typeface="Calibri"/>
              <a:cs typeface="Calibri"/>
              <a:sym typeface="Calibri"/>
            </a:endParaRPr>
          </a:p>
          <a:p>
            <a:pPr indent="-368300" lvl="0" marL="457200" marR="0" rtl="0" algn="l">
              <a:lnSpc>
                <a:spcPct val="90000"/>
              </a:lnSpc>
              <a:spcBef>
                <a:spcPts val="1600"/>
              </a:spcBef>
              <a:spcAft>
                <a:spcPts val="0"/>
              </a:spcAft>
              <a:buClr>
                <a:srgbClr val="000000"/>
              </a:buClr>
              <a:buSzPts val="2200"/>
              <a:buFont typeface="Times New Roman"/>
              <a:buChar char="-"/>
            </a:pPr>
            <a:r>
              <a:rPr b="0" i="0" lang="en-GB" sz="2400" u="none" cap="none" strike="noStrike">
                <a:solidFill>
                  <a:srgbClr val="000000"/>
                </a:solidFill>
                <a:latin typeface="Calibri"/>
                <a:ea typeface="Calibri"/>
                <a:cs typeface="Calibri"/>
                <a:sym typeface="Calibri"/>
              </a:rPr>
              <a:t>Nếu có các tin nhắn chưa đọc thì chúng là các tin nhắn cuối, không có sự trộn lẫn giữa tin nhắn chưa đọc và tin nhắn đã đọc</a:t>
            </a:r>
            <a:endParaRPr b="0" i="0" sz="2400" u="none" cap="none" strike="noStrike">
              <a:solidFill>
                <a:srgbClr val="000000"/>
              </a:solidFill>
              <a:latin typeface="Calibri"/>
              <a:ea typeface="Calibri"/>
              <a:cs typeface="Calibri"/>
              <a:sym typeface="Calibri"/>
            </a:endParaRPr>
          </a:p>
          <a:p>
            <a:pPr indent="-368300" lvl="0" marL="457200" marR="0" rtl="0" algn="l">
              <a:lnSpc>
                <a:spcPct val="90000"/>
              </a:lnSpc>
              <a:spcBef>
                <a:spcPts val="0"/>
              </a:spcBef>
              <a:spcAft>
                <a:spcPts val="0"/>
              </a:spcAft>
              <a:buClr>
                <a:srgbClr val="000000"/>
              </a:buClr>
              <a:buSzPts val="2200"/>
              <a:buFont typeface="Times New Roman"/>
              <a:buChar char="-"/>
            </a:pPr>
            <a:r>
              <a:rPr b="0" i="0" lang="en-GB" sz="2400" u="none" cap="none" strike="noStrike">
                <a:solidFill>
                  <a:srgbClr val="000000"/>
                </a:solidFill>
                <a:latin typeface="Calibri"/>
                <a:ea typeface="Calibri"/>
                <a:cs typeface="Calibri"/>
                <a:sym typeface="Calibri"/>
              </a:rPr>
              <a:t>Các tin nhắn phải sắp xếp theo trình tự thời gian</a:t>
            </a:r>
            <a:endParaRPr b="0" i="0" sz="2400" u="none" cap="none" strike="noStrike">
              <a:solidFill>
                <a:srgbClr val="000000"/>
              </a:solidFill>
              <a:latin typeface="Calibri"/>
              <a:ea typeface="Calibri"/>
              <a:cs typeface="Calibri"/>
              <a:sym typeface="Calibri"/>
            </a:endParaRPr>
          </a:p>
          <a:p>
            <a:pPr indent="-368300" lvl="0" marL="457200" marR="0" rtl="0" algn="l">
              <a:lnSpc>
                <a:spcPct val="90000"/>
              </a:lnSpc>
              <a:spcBef>
                <a:spcPts val="0"/>
              </a:spcBef>
              <a:spcAft>
                <a:spcPts val="0"/>
              </a:spcAft>
              <a:buClr>
                <a:srgbClr val="000000"/>
              </a:buClr>
              <a:buSzPts val="2200"/>
              <a:buFont typeface="Times New Roman"/>
              <a:buChar char="-"/>
            </a:pPr>
            <a:r>
              <a:rPr b="0" i="0" lang="en-GB" sz="2400" u="none" cap="none" strike="noStrike">
                <a:solidFill>
                  <a:srgbClr val="000000"/>
                </a:solidFill>
                <a:latin typeface="Calibri"/>
                <a:ea typeface="Calibri"/>
                <a:cs typeface="Calibri"/>
                <a:sym typeface="Calibri"/>
              </a:rPr>
              <a:t>Avatar và username của đối tác có thể thay đổi theo thời gian.</a:t>
            </a:r>
            <a:endParaRPr b="0" i="0" sz="2400" u="none" cap="none" strike="noStrike">
              <a:solidFill>
                <a:srgbClr val="000000"/>
              </a:solidFill>
              <a:latin typeface="Calibri"/>
              <a:ea typeface="Calibri"/>
              <a:cs typeface="Calibri"/>
              <a:sym typeface="Calibri"/>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27"/>
          <p:cNvSpPr txBox="1"/>
          <p:nvPr>
            <p:ph type="title"/>
          </p:nvPr>
        </p:nvSpPr>
        <p:spPr>
          <a:xfrm>
            <a:off x="235077" y="78613"/>
            <a:ext cx="8673846" cy="451739"/>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2800"/>
              <a:buFont typeface="Lato"/>
              <a:buNone/>
            </a:pPr>
            <a:r>
              <a:rPr i="1" lang="en-GB"/>
              <a:t>3. get_conversation</a:t>
            </a:r>
            <a:endParaRPr i="1"/>
          </a:p>
        </p:txBody>
      </p:sp>
      <p:sp>
        <p:nvSpPr>
          <p:cNvPr id="254" name="Google Shape;254;p27"/>
          <p:cNvSpPr txBox="1"/>
          <p:nvPr>
            <p:ph idx="12" type="sldNum"/>
          </p:nvPr>
        </p:nvSpPr>
        <p:spPr>
          <a:xfrm>
            <a:off x="6867383" y="6572126"/>
            <a:ext cx="2057400" cy="365125"/>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
        <p:nvSpPr>
          <p:cNvPr id="255" name="Google Shape;255;p27"/>
          <p:cNvSpPr txBox="1"/>
          <p:nvPr/>
        </p:nvSpPr>
        <p:spPr>
          <a:xfrm>
            <a:off x="284480" y="832017"/>
            <a:ext cx="5749163" cy="566948"/>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rgbClr val="C00000"/>
              </a:buClr>
              <a:buSzPts val="1800"/>
              <a:buFont typeface="Arial"/>
              <a:buNone/>
            </a:pPr>
            <a:r>
              <a:rPr b="1" i="1" lang="en-GB" sz="2800" u="none" cap="none" strike="noStrike">
                <a:solidFill>
                  <a:srgbClr val="C00000"/>
                </a:solidFill>
                <a:latin typeface="Calibri"/>
                <a:ea typeface="Calibri"/>
                <a:cs typeface="Calibri"/>
                <a:sym typeface="Calibri"/>
              </a:rPr>
              <a:t>Các test case cho get_conversation</a:t>
            </a:r>
            <a:endParaRPr b="1" i="1" sz="2800" u="none" cap="none" strike="noStrike">
              <a:solidFill>
                <a:srgbClr val="C00000"/>
              </a:solidFill>
              <a:latin typeface="Calibri"/>
              <a:ea typeface="Calibri"/>
              <a:cs typeface="Calibri"/>
              <a:sym typeface="Calibri"/>
            </a:endParaRPr>
          </a:p>
          <a:p>
            <a:pPr indent="0" lvl="0" marL="0" marR="0" rtl="0" algn="l">
              <a:lnSpc>
                <a:spcPct val="90000"/>
              </a:lnSpc>
              <a:spcBef>
                <a:spcPts val="1600"/>
              </a:spcBef>
              <a:spcAft>
                <a:spcPts val="0"/>
              </a:spcAft>
              <a:buClr>
                <a:schemeClr val="dk1"/>
              </a:buClr>
              <a:buSzPts val="1100"/>
              <a:buFont typeface="Arial"/>
              <a:buNone/>
            </a:pPr>
            <a:r>
              <a:t/>
            </a:r>
            <a:endParaRPr b="0" i="1" sz="2800" u="none" cap="none" strike="noStrike">
              <a:solidFill>
                <a:srgbClr val="000000"/>
              </a:solidFill>
              <a:latin typeface="Calibri"/>
              <a:ea typeface="Calibri"/>
              <a:cs typeface="Calibri"/>
              <a:sym typeface="Calibri"/>
            </a:endParaRPr>
          </a:p>
          <a:p>
            <a:pPr indent="0" lvl="0" marL="0" marR="0" rtl="0" algn="l">
              <a:lnSpc>
                <a:spcPct val="90000"/>
              </a:lnSpc>
              <a:spcBef>
                <a:spcPts val="1600"/>
              </a:spcBef>
              <a:spcAft>
                <a:spcPts val="1600"/>
              </a:spcAft>
              <a:buClr>
                <a:schemeClr val="dk1"/>
              </a:buClr>
              <a:buSzPts val="1800"/>
              <a:buFont typeface="Arial"/>
              <a:buNone/>
            </a:pPr>
            <a:r>
              <a:t/>
            </a:r>
            <a:endParaRPr b="0" i="1" sz="2800" u="none" cap="none" strike="noStrike">
              <a:solidFill>
                <a:srgbClr val="000000"/>
              </a:solidFill>
              <a:latin typeface="Calibri"/>
              <a:ea typeface="Calibri"/>
              <a:cs typeface="Calibri"/>
              <a:sym typeface="Calibri"/>
            </a:endParaRPr>
          </a:p>
        </p:txBody>
      </p:sp>
      <p:sp>
        <p:nvSpPr>
          <p:cNvPr id="256" name="Google Shape;256;p27"/>
          <p:cNvSpPr txBox="1"/>
          <p:nvPr/>
        </p:nvSpPr>
        <p:spPr>
          <a:xfrm>
            <a:off x="311700" y="1720800"/>
            <a:ext cx="8520600" cy="3416400"/>
          </a:xfrm>
          <a:prstGeom prst="rect">
            <a:avLst/>
          </a:prstGeom>
          <a:noFill/>
          <a:ln>
            <a:noFill/>
          </a:ln>
        </p:spPr>
        <p:txBody>
          <a:bodyPr anchorCtr="0" anchor="t" bIns="91425" lIns="91425" spcFirstLastPara="1" rIns="91425" wrap="square" tIns="91425">
            <a:noAutofit/>
          </a:bodyPr>
          <a:lstStyle/>
          <a:p>
            <a:pPr indent="0" lvl="0" marL="101600" marR="0" rtl="0" algn="l">
              <a:lnSpc>
                <a:spcPct val="90000"/>
              </a:lnSpc>
              <a:spcBef>
                <a:spcPts val="0"/>
              </a:spcBef>
              <a:spcAft>
                <a:spcPts val="0"/>
              </a:spcAft>
              <a:buClr>
                <a:srgbClr val="000000"/>
              </a:buClr>
              <a:buSzPts val="2000"/>
              <a:buFont typeface="Noto Sans Symbols"/>
              <a:buNone/>
            </a:pPr>
            <a:r>
              <a:rPr b="1" i="0" lang="en-GB" sz="2400" u="none" cap="none" strike="noStrike">
                <a:solidFill>
                  <a:srgbClr val="000000"/>
                </a:solidFill>
                <a:latin typeface="Calibri"/>
                <a:ea typeface="Calibri"/>
                <a:cs typeface="Calibri"/>
                <a:sym typeface="Calibri"/>
              </a:rPr>
              <a:t>1. Người dùng truyền đúng mã phiên đăng nhập và các tham số khác</a:t>
            </a:r>
            <a:endParaRPr b="1" i="0" sz="2400" u="none" cap="none" strike="noStrike">
              <a:solidFill>
                <a:srgbClr val="000000"/>
              </a:solidFill>
              <a:latin typeface="Calibri"/>
              <a:ea typeface="Calibri"/>
              <a:cs typeface="Calibri"/>
              <a:sym typeface="Calibri"/>
            </a:endParaRPr>
          </a:p>
          <a:p>
            <a:pPr indent="0" lvl="0" marL="457200" marR="0" rtl="0" algn="l">
              <a:lnSpc>
                <a:spcPct val="90000"/>
              </a:lnSpc>
              <a:spcBef>
                <a:spcPts val="0"/>
              </a:spcBef>
              <a:spcAft>
                <a:spcPts val="0"/>
              </a:spcAft>
              <a:buClr>
                <a:srgbClr val="CE3B29"/>
              </a:buClr>
              <a:buSzPts val="1800"/>
              <a:buFont typeface="Noto Sans Symbols"/>
              <a:buNone/>
            </a:pPr>
            <a:r>
              <a:rPr b="0" i="0" lang="en-GB" sz="2400" u="none" cap="none" strike="noStrike">
                <a:solidFill>
                  <a:srgbClr val="000000"/>
                </a:solidFill>
                <a:latin typeface="Calibri"/>
                <a:ea typeface="Calibri"/>
                <a:cs typeface="Calibri"/>
                <a:sym typeface="Calibri"/>
              </a:rPr>
              <a:t>Kết quả mong đợi: 1000 | OK (Thông báo thành công), gửi cho ứng dụng các thông tin cần thiết. Ứng dụng nên lưu cache lại để đề phòng trường hợp lần sau vào màn chat mà không có mạng. Sau khi thành công thì bắt đầu kết nối chat.</a:t>
            </a:r>
            <a:endParaRPr b="0" i="0" sz="2400" u="none" cap="none" strike="noStrike">
              <a:solidFill>
                <a:srgbClr val="000000"/>
              </a:solidFill>
              <a:latin typeface="Calibri"/>
              <a:ea typeface="Calibri"/>
              <a:cs typeface="Calibri"/>
              <a:sym typeface="Calibri"/>
            </a:endParaRPr>
          </a:p>
          <a:p>
            <a:pPr indent="0" lvl="0" marL="101600" marR="0" rtl="0" algn="l">
              <a:lnSpc>
                <a:spcPct val="90000"/>
              </a:lnSpc>
              <a:spcBef>
                <a:spcPts val="0"/>
              </a:spcBef>
              <a:spcAft>
                <a:spcPts val="0"/>
              </a:spcAft>
              <a:buClr>
                <a:srgbClr val="000000"/>
              </a:buClr>
              <a:buSzPts val="2000"/>
              <a:buFont typeface="Noto Sans Symbols"/>
              <a:buNone/>
            </a:pPr>
            <a:r>
              <a:rPr b="1" i="0" lang="en-GB" sz="2400" u="none" cap="none" strike="noStrike">
                <a:solidFill>
                  <a:srgbClr val="000000"/>
                </a:solidFill>
                <a:latin typeface="Calibri"/>
                <a:ea typeface="Calibri"/>
                <a:cs typeface="Calibri"/>
                <a:sym typeface="Calibri"/>
              </a:rPr>
              <a:t>2. Người dùng gửi sai mã phiên đăng nhập (mã bị trống hoặc quá ngắn hoặc mã phiên đăng nhập cũ).</a:t>
            </a:r>
            <a:endParaRPr b="1" i="0" sz="2400" u="none" cap="none" strike="noStrike">
              <a:solidFill>
                <a:srgbClr val="000000"/>
              </a:solidFill>
              <a:latin typeface="Calibri"/>
              <a:ea typeface="Calibri"/>
              <a:cs typeface="Calibri"/>
              <a:sym typeface="Calibri"/>
            </a:endParaRPr>
          </a:p>
          <a:p>
            <a:pPr indent="0" lvl="0" marL="457200" marR="0" rtl="0" algn="l">
              <a:lnSpc>
                <a:spcPct val="90000"/>
              </a:lnSpc>
              <a:spcBef>
                <a:spcPts val="0"/>
              </a:spcBef>
              <a:spcAft>
                <a:spcPts val="0"/>
              </a:spcAft>
              <a:buClr>
                <a:srgbClr val="CE3B29"/>
              </a:buClr>
              <a:buSzPts val="1800"/>
              <a:buFont typeface="Noto Sans Symbols"/>
              <a:buNone/>
            </a:pPr>
            <a:r>
              <a:rPr b="0" i="0" lang="en-GB" sz="2400" u="none" cap="none" strike="noStrike">
                <a:solidFill>
                  <a:srgbClr val="000000"/>
                </a:solidFill>
                <a:latin typeface="Calibri"/>
                <a:ea typeface="Calibri"/>
                <a:cs typeface="Calibri"/>
                <a:sym typeface="Calibri"/>
              </a:rPr>
              <a:t>Kết quả mong đợi: ứng dụng sẽ phải đẩy người dùng sang trang đăng nhập. Xem lại test case 3 của change_info_after_signup</a:t>
            </a:r>
            <a:endParaRPr b="0" i="0" sz="2400" u="none" cap="none" strike="noStrike">
              <a:solidFill>
                <a:srgbClr val="000000"/>
              </a:solidFill>
              <a:latin typeface="Calibri"/>
              <a:ea typeface="Calibri"/>
              <a:cs typeface="Calibri"/>
              <a:sym typeface="Calibri"/>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28"/>
          <p:cNvSpPr txBox="1"/>
          <p:nvPr>
            <p:ph type="title"/>
          </p:nvPr>
        </p:nvSpPr>
        <p:spPr>
          <a:xfrm>
            <a:off x="235077" y="78613"/>
            <a:ext cx="8673846" cy="451739"/>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2800"/>
              <a:buFont typeface="Lato"/>
              <a:buNone/>
            </a:pPr>
            <a:r>
              <a:rPr i="1" lang="en-GB"/>
              <a:t>3. get_conversation</a:t>
            </a:r>
            <a:endParaRPr i="1"/>
          </a:p>
        </p:txBody>
      </p:sp>
      <p:sp>
        <p:nvSpPr>
          <p:cNvPr id="262" name="Google Shape;262;p28"/>
          <p:cNvSpPr txBox="1"/>
          <p:nvPr>
            <p:ph idx="12" type="sldNum"/>
          </p:nvPr>
        </p:nvSpPr>
        <p:spPr>
          <a:xfrm>
            <a:off x="6867383" y="6572126"/>
            <a:ext cx="2057400" cy="365125"/>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
        <p:nvSpPr>
          <p:cNvPr id="263" name="Google Shape;263;p28"/>
          <p:cNvSpPr txBox="1"/>
          <p:nvPr/>
        </p:nvSpPr>
        <p:spPr>
          <a:xfrm>
            <a:off x="284480" y="832017"/>
            <a:ext cx="5749163" cy="566948"/>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rgbClr val="C00000"/>
              </a:buClr>
              <a:buSzPts val="1800"/>
              <a:buFont typeface="Arial"/>
              <a:buNone/>
            </a:pPr>
            <a:r>
              <a:rPr b="1" i="1" lang="en-GB" sz="2800" u="none" cap="none" strike="noStrike">
                <a:solidFill>
                  <a:srgbClr val="C00000"/>
                </a:solidFill>
                <a:latin typeface="Calibri"/>
                <a:ea typeface="Calibri"/>
                <a:cs typeface="Calibri"/>
                <a:sym typeface="Calibri"/>
              </a:rPr>
              <a:t>Các test case cho get_conversation</a:t>
            </a:r>
            <a:endParaRPr b="1" i="1" sz="2800" u="none" cap="none" strike="noStrike">
              <a:solidFill>
                <a:srgbClr val="C00000"/>
              </a:solidFill>
              <a:latin typeface="Calibri"/>
              <a:ea typeface="Calibri"/>
              <a:cs typeface="Calibri"/>
              <a:sym typeface="Calibri"/>
            </a:endParaRPr>
          </a:p>
          <a:p>
            <a:pPr indent="0" lvl="0" marL="0" marR="0" rtl="0" algn="l">
              <a:lnSpc>
                <a:spcPct val="90000"/>
              </a:lnSpc>
              <a:spcBef>
                <a:spcPts val="1600"/>
              </a:spcBef>
              <a:spcAft>
                <a:spcPts val="0"/>
              </a:spcAft>
              <a:buClr>
                <a:schemeClr val="dk1"/>
              </a:buClr>
              <a:buSzPts val="1100"/>
              <a:buFont typeface="Arial"/>
              <a:buNone/>
            </a:pPr>
            <a:r>
              <a:t/>
            </a:r>
            <a:endParaRPr b="0" i="1" sz="2800" u="none" cap="none" strike="noStrike">
              <a:solidFill>
                <a:srgbClr val="000000"/>
              </a:solidFill>
              <a:latin typeface="Calibri"/>
              <a:ea typeface="Calibri"/>
              <a:cs typeface="Calibri"/>
              <a:sym typeface="Calibri"/>
            </a:endParaRPr>
          </a:p>
          <a:p>
            <a:pPr indent="0" lvl="0" marL="0" marR="0" rtl="0" algn="l">
              <a:lnSpc>
                <a:spcPct val="90000"/>
              </a:lnSpc>
              <a:spcBef>
                <a:spcPts val="1600"/>
              </a:spcBef>
              <a:spcAft>
                <a:spcPts val="1600"/>
              </a:spcAft>
              <a:buClr>
                <a:schemeClr val="dk1"/>
              </a:buClr>
              <a:buSzPts val="1800"/>
              <a:buFont typeface="Arial"/>
              <a:buNone/>
            </a:pPr>
            <a:r>
              <a:t/>
            </a:r>
            <a:endParaRPr b="0" i="1" sz="2800" u="none" cap="none" strike="noStrike">
              <a:solidFill>
                <a:srgbClr val="000000"/>
              </a:solidFill>
              <a:latin typeface="Calibri"/>
              <a:ea typeface="Calibri"/>
              <a:cs typeface="Calibri"/>
              <a:sym typeface="Calibri"/>
            </a:endParaRPr>
          </a:p>
        </p:txBody>
      </p:sp>
      <p:sp>
        <p:nvSpPr>
          <p:cNvPr id="264" name="Google Shape;264;p28"/>
          <p:cNvSpPr txBox="1"/>
          <p:nvPr/>
        </p:nvSpPr>
        <p:spPr>
          <a:xfrm>
            <a:off x="311700" y="1598880"/>
            <a:ext cx="8520600" cy="34164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rgbClr val="CE3B29"/>
              </a:buClr>
              <a:buSzPts val="1800"/>
              <a:buFont typeface="Noto Sans Symbols"/>
              <a:buNone/>
            </a:pPr>
            <a:r>
              <a:rPr b="0" i="0" lang="en-GB" sz="2400" u="none" cap="none" strike="noStrike">
                <a:solidFill>
                  <a:srgbClr val="000000"/>
                </a:solidFill>
                <a:latin typeface="Calibri"/>
                <a:ea typeface="Calibri"/>
                <a:cs typeface="Calibri"/>
                <a:sym typeface="Calibri"/>
              </a:rPr>
              <a:t>3.    Người dùng truyền đúng mã phiên đăng nhập nhưng hệ thống không thể thiết lập việc xử lý yêu cầu (do lỗi truy cập CSDL chẳng hạn)</a:t>
            </a:r>
            <a:endParaRPr b="0" i="0" sz="2400" u="none" cap="none" strike="noStrike">
              <a:solidFill>
                <a:srgbClr val="000000"/>
              </a:solidFill>
              <a:latin typeface="Calibri"/>
              <a:ea typeface="Calibri"/>
              <a:cs typeface="Calibri"/>
              <a:sym typeface="Calibri"/>
            </a:endParaRPr>
          </a:p>
          <a:p>
            <a:pPr indent="0" lvl="0" marL="457200" marR="0" rtl="0" algn="l">
              <a:lnSpc>
                <a:spcPct val="90000"/>
              </a:lnSpc>
              <a:spcBef>
                <a:spcPts val="1600"/>
              </a:spcBef>
              <a:spcAft>
                <a:spcPts val="0"/>
              </a:spcAft>
              <a:buClr>
                <a:srgbClr val="CE3B29"/>
              </a:buClr>
              <a:buSzPts val="1800"/>
              <a:buFont typeface="Noto Sans Symbols"/>
              <a:buNone/>
            </a:pPr>
            <a:r>
              <a:rPr b="0" i="0" lang="en-GB" sz="2400" u="none" cap="none" strike="noStrike">
                <a:solidFill>
                  <a:srgbClr val="000000"/>
                </a:solidFill>
                <a:latin typeface="Calibri"/>
                <a:ea typeface="Calibri"/>
                <a:cs typeface="Calibri"/>
                <a:sym typeface="Calibri"/>
              </a:rPr>
              <a:t>Kết quả mong đợi: thông báo cho người dùng, chẳng hạn như “Không thể kết nối Internet”</a:t>
            </a:r>
            <a:endParaRPr b="0" i="0" sz="2400" u="none" cap="none" strike="noStrike">
              <a:solidFill>
                <a:srgbClr val="000000"/>
              </a:solidFill>
              <a:latin typeface="Calibri"/>
              <a:ea typeface="Calibri"/>
              <a:cs typeface="Calibri"/>
              <a:sym typeface="Calibri"/>
            </a:endParaRPr>
          </a:p>
          <a:p>
            <a:pPr indent="0" lvl="0" marL="0" marR="0" rtl="0" algn="l">
              <a:lnSpc>
                <a:spcPct val="90000"/>
              </a:lnSpc>
              <a:spcBef>
                <a:spcPts val="1600"/>
              </a:spcBef>
              <a:spcAft>
                <a:spcPts val="0"/>
              </a:spcAft>
              <a:buClr>
                <a:srgbClr val="CE3B29"/>
              </a:buClr>
              <a:buSzPts val="1800"/>
              <a:buFont typeface="Noto Sans Symbols"/>
              <a:buNone/>
            </a:pPr>
            <a:r>
              <a:rPr b="0" i="0" lang="en-GB" sz="2400" u="none" cap="none" strike="noStrike">
                <a:solidFill>
                  <a:srgbClr val="000000"/>
                </a:solidFill>
                <a:latin typeface="Calibri"/>
                <a:ea typeface="Calibri"/>
                <a:cs typeface="Calibri"/>
                <a:sym typeface="Calibri"/>
              </a:rPr>
              <a:t>4.    Người dùng truyền đúng mã phiên đăng nhập. Nhưng người dùng đã bị khóa tài khoản (do hệ thống khóa đi).</a:t>
            </a:r>
            <a:endParaRPr b="0" i="0" sz="2400" u="none" cap="none" strike="noStrike">
              <a:solidFill>
                <a:srgbClr val="000000"/>
              </a:solidFill>
              <a:latin typeface="Calibri"/>
              <a:ea typeface="Calibri"/>
              <a:cs typeface="Calibri"/>
              <a:sym typeface="Calibri"/>
            </a:endParaRPr>
          </a:p>
          <a:p>
            <a:pPr indent="0" lvl="0" marL="457200" marR="0" rtl="0" algn="l">
              <a:lnSpc>
                <a:spcPct val="90000"/>
              </a:lnSpc>
              <a:spcBef>
                <a:spcPts val="1600"/>
              </a:spcBef>
              <a:spcAft>
                <a:spcPts val="1600"/>
              </a:spcAft>
              <a:buClr>
                <a:srgbClr val="CE3B29"/>
              </a:buClr>
              <a:buSzPts val="1800"/>
              <a:buFont typeface="Noto Sans Symbols"/>
              <a:buNone/>
            </a:pPr>
            <a:r>
              <a:rPr b="0" i="0" lang="en-GB" sz="2400" u="none" cap="none" strike="noStrike">
                <a:solidFill>
                  <a:srgbClr val="000000"/>
                </a:solidFill>
                <a:latin typeface="Calibri"/>
                <a:ea typeface="Calibri"/>
                <a:cs typeface="Calibri"/>
                <a:sym typeface="Calibri"/>
              </a:rPr>
              <a:t>Kết quả mong đợi: ứng dụng sẽ phải đẩy người dùng sang trang đăng nhập. Xem lại test case 3 của change_info_after_signup</a:t>
            </a:r>
            <a:endParaRPr b="0" i="0" sz="2400" u="none" cap="none" strike="noStrike">
              <a:solidFill>
                <a:srgbClr val="000000"/>
              </a:solidFill>
              <a:latin typeface="Calibri"/>
              <a:ea typeface="Calibri"/>
              <a:cs typeface="Calibri"/>
              <a:sym typeface="Calibri"/>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29"/>
          <p:cNvSpPr txBox="1"/>
          <p:nvPr>
            <p:ph type="title"/>
          </p:nvPr>
        </p:nvSpPr>
        <p:spPr>
          <a:xfrm>
            <a:off x="235077" y="78613"/>
            <a:ext cx="8673846" cy="451739"/>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2800"/>
              <a:buFont typeface="Lato"/>
              <a:buNone/>
            </a:pPr>
            <a:r>
              <a:rPr i="1" lang="en-GB"/>
              <a:t>3. get_conversation</a:t>
            </a:r>
            <a:endParaRPr i="1"/>
          </a:p>
        </p:txBody>
      </p:sp>
      <p:sp>
        <p:nvSpPr>
          <p:cNvPr id="270" name="Google Shape;270;p29"/>
          <p:cNvSpPr txBox="1"/>
          <p:nvPr>
            <p:ph idx="12" type="sldNum"/>
          </p:nvPr>
        </p:nvSpPr>
        <p:spPr>
          <a:xfrm>
            <a:off x="6867383" y="6572126"/>
            <a:ext cx="2057400" cy="365125"/>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
        <p:nvSpPr>
          <p:cNvPr id="271" name="Google Shape;271;p29"/>
          <p:cNvSpPr txBox="1"/>
          <p:nvPr/>
        </p:nvSpPr>
        <p:spPr>
          <a:xfrm>
            <a:off x="284480" y="832017"/>
            <a:ext cx="5749163" cy="566948"/>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rgbClr val="C00000"/>
              </a:buClr>
              <a:buSzPts val="1800"/>
              <a:buFont typeface="Arial"/>
              <a:buNone/>
            </a:pPr>
            <a:r>
              <a:rPr b="1" i="1" lang="en-GB" sz="2800" u="none" cap="none" strike="noStrike">
                <a:solidFill>
                  <a:srgbClr val="C00000"/>
                </a:solidFill>
                <a:latin typeface="Calibri"/>
                <a:ea typeface="Calibri"/>
                <a:cs typeface="Calibri"/>
                <a:sym typeface="Calibri"/>
              </a:rPr>
              <a:t>Các test case cho get_conversation</a:t>
            </a:r>
            <a:endParaRPr b="1" i="1" sz="2800" u="none" cap="none" strike="noStrike">
              <a:solidFill>
                <a:srgbClr val="C00000"/>
              </a:solidFill>
              <a:latin typeface="Calibri"/>
              <a:ea typeface="Calibri"/>
              <a:cs typeface="Calibri"/>
              <a:sym typeface="Calibri"/>
            </a:endParaRPr>
          </a:p>
          <a:p>
            <a:pPr indent="0" lvl="0" marL="0" marR="0" rtl="0" algn="l">
              <a:lnSpc>
                <a:spcPct val="90000"/>
              </a:lnSpc>
              <a:spcBef>
                <a:spcPts val="1600"/>
              </a:spcBef>
              <a:spcAft>
                <a:spcPts val="0"/>
              </a:spcAft>
              <a:buClr>
                <a:schemeClr val="dk1"/>
              </a:buClr>
              <a:buSzPts val="1100"/>
              <a:buFont typeface="Arial"/>
              <a:buNone/>
            </a:pPr>
            <a:r>
              <a:t/>
            </a:r>
            <a:endParaRPr b="0" i="1" sz="2800" u="none" cap="none" strike="noStrike">
              <a:solidFill>
                <a:srgbClr val="000000"/>
              </a:solidFill>
              <a:latin typeface="Calibri"/>
              <a:ea typeface="Calibri"/>
              <a:cs typeface="Calibri"/>
              <a:sym typeface="Calibri"/>
            </a:endParaRPr>
          </a:p>
          <a:p>
            <a:pPr indent="0" lvl="0" marL="0" marR="0" rtl="0" algn="l">
              <a:lnSpc>
                <a:spcPct val="90000"/>
              </a:lnSpc>
              <a:spcBef>
                <a:spcPts val="1600"/>
              </a:spcBef>
              <a:spcAft>
                <a:spcPts val="1600"/>
              </a:spcAft>
              <a:buClr>
                <a:schemeClr val="dk1"/>
              </a:buClr>
              <a:buSzPts val="1800"/>
              <a:buFont typeface="Arial"/>
              <a:buNone/>
            </a:pPr>
            <a:r>
              <a:t/>
            </a:r>
            <a:endParaRPr b="0" i="1" sz="2800" u="none" cap="none" strike="noStrike">
              <a:solidFill>
                <a:srgbClr val="000000"/>
              </a:solidFill>
              <a:latin typeface="Calibri"/>
              <a:ea typeface="Calibri"/>
              <a:cs typeface="Calibri"/>
              <a:sym typeface="Calibri"/>
            </a:endParaRPr>
          </a:p>
        </p:txBody>
      </p:sp>
      <p:sp>
        <p:nvSpPr>
          <p:cNvPr id="272" name="Google Shape;272;p29"/>
          <p:cNvSpPr txBox="1"/>
          <p:nvPr/>
        </p:nvSpPr>
        <p:spPr>
          <a:xfrm>
            <a:off x="311700" y="1598880"/>
            <a:ext cx="8520600" cy="34164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rgbClr val="CE3B29"/>
              </a:buClr>
              <a:buSzPts val="1800"/>
              <a:buFont typeface="Noto Sans Symbols"/>
              <a:buNone/>
            </a:pPr>
            <a:r>
              <a:rPr b="0" i="0" lang="en-GB" sz="2400" u="none" cap="none" strike="noStrike">
                <a:solidFill>
                  <a:srgbClr val="000000"/>
                </a:solidFill>
                <a:latin typeface="Calibri"/>
                <a:ea typeface="Calibri"/>
                <a:cs typeface="Calibri"/>
                <a:sym typeface="Calibri"/>
              </a:rPr>
              <a:t>5.    Người dùng truyền đúng mã phiên đăng nhập, và các tham số khác nhưng hệ thống không trả về id của đối tác (các output khác hợp lệ). </a:t>
            </a:r>
            <a:endParaRPr b="0" i="0" sz="2400" u="none" cap="none" strike="noStrike">
              <a:solidFill>
                <a:srgbClr val="000000"/>
              </a:solidFill>
              <a:latin typeface="Calibri"/>
              <a:ea typeface="Calibri"/>
              <a:cs typeface="Calibri"/>
              <a:sym typeface="Calibri"/>
            </a:endParaRPr>
          </a:p>
          <a:p>
            <a:pPr indent="0" lvl="0" marL="457200" marR="0" rtl="0" algn="l">
              <a:lnSpc>
                <a:spcPct val="90000"/>
              </a:lnSpc>
              <a:spcBef>
                <a:spcPts val="0"/>
              </a:spcBef>
              <a:spcAft>
                <a:spcPts val="0"/>
              </a:spcAft>
              <a:buClr>
                <a:srgbClr val="CE3B29"/>
              </a:buClr>
              <a:buSzPts val="1800"/>
              <a:buFont typeface="Noto Sans Symbols"/>
              <a:buNone/>
            </a:pPr>
            <a:r>
              <a:rPr b="0" i="0" lang="en-GB" sz="2400" u="none" cap="none" strike="noStrike">
                <a:solidFill>
                  <a:srgbClr val="000000"/>
                </a:solidFill>
                <a:latin typeface="Calibri"/>
                <a:ea typeface="Calibri"/>
                <a:cs typeface="Calibri"/>
                <a:sym typeface="Calibri"/>
              </a:rPr>
              <a:t>Kết quả mong đợi: Ứng dụng vẫn hiện conversation nhưng hiểu rằng đối tác đã bị khóa hoặc xóa tài khoản.</a:t>
            </a:r>
            <a:endParaRPr b="0" i="0" sz="2400" u="none" cap="none" strike="noStrike">
              <a:solidFill>
                <a:srgbClr val="000000"/>
              </a:solidFill>
              <a:latin typeface="Calibri"/>
              <a:ea typeface="Calibri"/>
              <a:cs typeface="Calibri"/>
              <a:sym typeface="Calibri"/>
            </a:endParaRPr>
          </a:p>
          <a:p>
            <a:pPr indent="0" lvl="0" marL="0" marR="0" rtl="0" algn="l">
              <a:lnSpc>
                <a:spcPct val="90000"/>
              </a:lnSpc>
              <a:spcBef>
                <a:spcPts val="0"/>
              </a:spcBef>
              <a:spcAft>
                <a:spcPts val="0"/>
              </a:spcAft>
              <a:buClr>
                <a:srgbClr val="CE3B29"/>
              </a:buClr>
              <a:buSzPts val="1800"/>
              <a:buFont typeface="Noto Sans Symbols"/>
              <a:buNone/>
            </a:pPr>
            <a:r>
              <a:rPr b="0" i="0" lang="en-GB" sz="2400" u="none" cap="none" strike="noStrike">
                <a:solidFill>
                  <a:srgbClr val="000000"/>
                </a:solidFill>
                <a:latin typeface="Calibri"/>
                <a:ea typeface="Calibri"/>
                <a:cs typeface="Calibri"/>
                <a:sym typeface="Calibri"/>
              </a:rPr>
              <a:t>6.    Người dùng truyền đúng mã phiên đăng nhập, và các tham số khác đầy đủ nhưng hệ thống trả về có message/message_id/created của hội thoại không hợp lệ (rỗng hoặc không có).</a:t>
            </a:r>
            <a:endParaRPr b="0" i="0" sz="2400" u="none" cap="none" strike="noStrike">
              <a:solidFill>
                <a:srgbClr val="000000"/>
              </a:solidFill>
              <a:latin typeface="Calibri"/>
              <a:ea typeface="Calibri"/>
              <a:cs typeface="Calibri"/>
              <a:sym typeface="Calibri"/>
            </a:endParaRPr>
          </a:p>
          <a:p>
            <a:pPr indent="0" lvl="0" marL="457200" marR="0" rtl="0" algn="l">
              <a:lnSpc>
                <a:spcPct val="90000"/>
              </a:lnSpc>
              <a:spcBef>
                <a:spcPts val="0"/>
              </a:spcBef>
              <a:spcAft>
                <a:spcPts val="0"/>
              </a:spcAft>
              <a:buClr>
                <a:srgbClr val="CE3B29"/>
              </a:buClr>
              <a:buSzPts val="1800"/>
              <a:buFont typeface="Noto Sans Symbols"/>
              <a:buNone/>
            </a:pPr>
            <a:r>
              <a:rPr b="0" i="0" lang="en-GB" sz="2400" u="none" cap="none" strike="noStrike">
                <a:solidFill>
                  <a:srgbClr val="000000"/>
                </a:solidFill>
                <a:latin typeface="Calibri"/>
                <a:ea typeface="Calibri"/>
                <a:cs typeface="Calibri"/>
                <a:sym typeface="Calibri"/>
              </a:rPr>
              <a:t>Kết quả mong đợi: những tin nhắn nào không có các trường kia hợp lệ thì mặc định ứng dụng bỏ qua coi như không hiện.</a:t>
            </a:r>
            <a:endParaRPr b="0" i="0" sz="2400" u="none" cap="none" strike="noStrike">
              <a:solidFill>
                <a:srgbClr val="000000"/>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g28545bc3fa4_0_0"/>
          <p:cNvSpPr txBox="1"/>
          <p:nvPr>
            <p:ph type="title"/>
          </p:nvPr>
        </p:nvSpPr>
        <p:spPr>
          <a:xfrm>
            <a:off x="235077" y="78613"/>
            <a:ext cx="8673900" cy="45180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chemeClr val="lt1"/>
              </a:buClr>
              <a:buSzPts val="2800"/>
              <a:buFont typeface="Lato"/>
              <a:buNone/>
            </a:pPr>
            <a:r>
              <a:rPr lang="en-GB"/>
              <a:t>DANH SÁCH API</a:t>
            </a:r>
            <a:endParaRPr/>
          </a:p>
        </p:txBody>
      </p:sp>
      <p:sp>
        <p:nvSpPr>
          <p:cNvPr id="73" name="Google Shape;73;g28545bc3fa4_0_0"/>
          <p:cNvSpPr txBox="1"/>
          <p:nvPr>
            <p:ph idx="12" type="sldNum"/>
          </p:nvPr>
        </p:nvSpPr>
        <p:spPr>
          <a:xfrm>
            <a:off x="6867383" y="6572126"/>
            <a:ext cx="2057400" cy="3651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
        <p:nvSpPr>
          <p:cNvPr id="74" name="Google Shape;74;g28545bc3fa4_0_0"/>
          <p:cNvSpPr/>
          <p:nvPr/>
        </p:nvSpPr>
        <p:spPr>
          <a:xfrm>
            <a:off x="377317" y="800331"/>
            <a:ext cx="8766600" cy="58479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200"/>
              <a:buFont typeface="Calibri"/>
              <a:buNone/>
            </a:pPr>
            <a:r>
              <a:rPr b="0" i="0" lang="en-GB" sz="2200" u="none" cap="none" strike="noStrike">
                <a:solidFill>
                  <a:schemeClr val="dk1"/>
                </a:solidFill>
                <a:latin typeface="Calibri"/>
                <a:ea typeface="Calibri"/>
                <a:cs typeface="Calibri"/>
                <a:sym typeface="Calibri"/>
              </a:rPr>
              <a:t>Danh sách 31 API cần được phát triển (dự kiến):</a:t>
            </a:r>
            <a:endParaRPr/>
          </a:p>
          <a:p>
            <a:pPr indent="-139700" lvl="0" marL="0" marR="0" rtl="0" algn="l">
              <a:lnSpc>
                <a:spcPct val="100000"/>
              </a:lnSpc>
              <a:spcBef>
                <a:spcPts val="0"/>
              </a:spcBef>
              <a:spcAft>
                <a:spcPts val="0"/>
              </a:spcAft>
              <a:buClr>
                <a:schemeClr val="dk1"/>
              </a:buClr>
              <a:buSzPts val="2200"/>
              <a:buFont typeface="Calibri"/>
              <a:buAutoNum type="arabicPeriod"/>
            </a:pPr>
            <a:r>
              <a:rPr b="1" i="0" lang="en-GB" sz="2200" u="none" cap="none" strike="noStrike">
                <a:solidFill>
                  <a:schemeClr val="dk1"/>
                </a:solidFill>
                <a:latin typeface="Calibri"/>
                <a:ea typeface="Calibri"/>
                <a:cs typeface="Calibri"/>
                <a:sym typeface="Calibri"/>
              </a:rPr>
              <a:t>Authentication</a:t>
            </a:r>
            <a:r>
              <a:rPr b="0" i="0" lang="en-GB" sz="2200" u="none" cap="none" strike="noStrike">
                <a:solidFill>
                  <a:schemeClr val="dk1"/>
                </a:solidFill>
                <a:latin typeface="Calibri"/>
                <a:ea typeface="Calibri"/>
                <a:cs typeface="Calibri"/>
                <a:sym typeface="Calibri"/>
              </a:rPr>
              <a:t>:</a:t>
            </a:r>
            <a:endParaRPr/>
          </a:p>
          <a:p>
            <a:pPr indent="-139700" lvl="1" marL="457200" marR="0" rtl="0" algn="l">
              <a:lnSpc>
                <a:spcPct val="100000"/>
              </a:lnSpc>
              <a:spcBef>
                <a:spcPts val="0"/>
              </a:spcBef>
              <a:spcAft>
                <a:spcPts val="0"/>
              </a:spcAft>
              <a:buClr>
                <a:srgbClr val="0000FF"/>
              </a:buClr>
              <a:buSzPts val="2200"/>
              <a:buFont typeface="Courier New"/>
              <a:buChar char="•"/>
            </a:pPr>
            <a:r>
              <a:rPr b="1" i="0" lang="en-GB" sz="2200" u="none" cap="none" strike="noStrike">
                <a:solidFill>
                  <a:srgbClr val="0000FF"/>
                </a:solidFill>
                <a:latin typeface="Courier New"/>
                <a:ea typeface="Courier New"/>
                <a:cs typeface="Courier New"/>
                <a:sym typeface="Courier New"/>
              </a:rPr>
              <a:t>login, logout, signup, get_verify_code,</a:t>
            </a:r>
            <a:r>
              <a:rPr b="0" i="0" lang="en-GB" sz="2200" u="none" cap="none" strike="noStrike">
                <a:solidFill>
                  <a:srgbClr val="0000FF"/>
                </a:solidFill>
                <a:latin typeface="Courier New"/>
                <a:ea typeface="Courier New"/>
                <a:cs typeface="Courier New"/>
                <a:sym typeface="Courier New"/>
              </a:rPr>
              <a:t> </a:t>
            </a:r>
            <a:r>
              <a:rPr b="1" i="0" lang="en-GB" sz="2200" u="none" cap="none" strike="noStrike">
                <a:solidFill>
                  <a:srgbClr val="0000FF"/>
                </a:solidFill>
                <a:latin typeface="Courier New"/>
                <a:ea typeface="Courier New"/>
                <a:cs typeface="Courier New"/>
                <a:sym typeface="Courier New"/>
              </a:rPr>
              <a:t>check_verify_code, change_info_after_signup</a:t>
            </a:r>
            <a:r>
              <a:rPr b="0" i="0" lang="en-GB" sz="2200" u="none" cap="none" strike="noStrike">
                <a:solidFill>
                  <a:srgbClr val="0000FF"/>
                </a:solidFill>
                <a:latin typeface="Courier New"/>
                <a:ea typeface="Courier New"/>
                <a:cs typeface="Courier New"/>
                <a:sym typeface="Courier New"/>
              </a:rPr>
              <a:t>.</a:t>
            </a:r>
            <a:endParaRPr>
              <a:solidFill>
                <a:srgbClr val="0000FF"/>
              </a:solidFill>
            </a:endParaRPr>
          </a:p>
          <a:p>
            <a:pPr indent="-139700" lvl="0" marL="0" marR="0" rtl="0" algn="l">
              <a:lnSpc>
                <a:spcPct val="100000"/>
              </a:lnSpc>
              <a:spcBef>
                <a:spcPts val="0"/>
              </a:spcBef>
              <a:spcAft>
                <a:spcPts val="0"/>
              </a:spcAft>
              <a:buClr>
                <a:schemeClr val="dk1"/>
              </a:buClr>
              <a:buSzPts val="2200"/>
              <a:buFont typeface="Calibri"/>
              <a:buAutoNum type="arabicPeriod"/>
            </a:pPr>
            <a:r>
              <a:rPr b="1" i="0" lang="en-GB" sz="2200" u="none" cap="none" strike="noStrike">
                <a:solidFill>
                  <a:schemeClr val="dk1"/>
                </a:solidFill>
                <a:latin typeface="Calibri"/>
                <a:ea typeface="Calibri"/>
                <a:cs typeface="Calibri"/>
                <a:sym typeface="Calibri"/>
              </a:rPr>
              <a:t>Quản lý tài khoản</a:t>
            </a:r>
            <a:r>
              <a:rPr b="0" i="0" lang="en-GB" sz="2200" u="none" cap="none" strike="noStrike">
                <a:solidFill>
                  <a:schemeClr val="dk1"/>
                </a:solidFill>
                <a:latin typeface="Calibri"/>
                <a:ea typeface="Calibri"/>
                <a:cs typeface="Calibri"/>
                <a:sym typeface="Calibri"/>
              </a:rPr>
              <a:t>:</a:t>
            </a:r>
            <a:endParaRPr/>
          </a:p>
          <a:p>
            <a:pPr indent="-139700" lvl="1" marL="457200" marR="0" rtl="0" algn="l">
              <a:lnSpc>
                <a:spcPct val="100000"/>
              </a:lnSpc>
              <a:spcBef>
                <a:spcPts val="0"/>
              </a:spcBef>
              <a:spcAft>
                <a:spcPts val="0"/>
              </a:spcAft>
              <a:buClr>
                <a:schemeClr val="dk1"/>
              </a:buClr>
              <a:buSzPts val="2200"/>
              <a:buFont typeface="Courier New"/>
              <a:buChar char="•"/>
            </a:pPr>
            <a:r>
              <a:rPr b="1" i="0" lang="en-GB" sz="2200" u="none" cap="none" strike="noStrike">
                <a:solidFill>
                  <a:srgbClr val="0000FF"/>
                </a:solidFill>
                <a:latin typeface="Courier New"/>
                <a:ea typeface="Courier New"/>
                <a:cs typeface="Courier New"/>
                <a:sym typeface="Courier New"/>
              </a:rPr>
              <a:t>get_user_info</a:t>
            </a:r>
            <a:r>
              <a:rPr b="0" i="0" lang="en-GB" sz="2200" u="none" cap="none" strike="noStrike">
                <a:solidFill>
                  <a:srgbClr val="0000FF"/>
                </a:solidFill>
                <a:latin typeface="Courier New"/>
                <a:ea typeface="Courier New"/>
                <a:cs typeface="Courier New"/>
                <a:sym typeface="Courier New"/>
              </a:rPr>
              <a:t>, </a:t>
            </a:r>
            <a:r>
              <a:rPr b="1" i="0" lang="en-GB" sz="2200" u="none" cap="none" strike="noStrike">
                <a:solidFill>
                  <a:srgbClr val="0000FF"/>
                </a:solidFill>
                <a:latin typeface="Courier New"/>
                <a:ea typeface="Courier New"/>
                <a:cs typeface="Courier New"/>
                <a:sym typeface="Courier New"/>
              </a:rPr>
              <a:t>set_user_info</a:t>
            </a:r>
            <a:r>
              <a:rPr b="0" i="0" lang="en-GB" sz="2200" u="none" cap="none" strike="noStrike">
                <a:solidFill>
                  <a:schemeClr val="dk1"/>
                </a:solidFill>
                <a:latin typeface="Courier New"/>
                <a:ea typeface="Courier New"/>
                <a:cs typeface="Courier New"/>
                <a:sym typeface="Courier New"/>
              </a:rPr>
              <a:t>, get_user_classes, set_user_role, deactivate_user, reactivate_user.</a:t>
            </a:r>
            <a:endParaRPr/>
          </a:p>
          <a:p>
            <a:pPr indent="-139700" lvl="0" marL="0" marR="0" rtl="0" algn="l">
              <a:lnSpc>
                <a:spcPct val="100000"/>
              </a:lnSpc>
              <a:spcBef>
                <a:spcPts val="0"/>
              </a:spcBef>
              <a:spcAft>
                <a:spcPts val="0"/>
              </a:spcAft>
              <a:buClr>
                <a:schemeClr val="dk1"/>
              </a:buClr>
              <a:buSzPts val="2200"/>
              <a:buFont typeface="Calibri"/>
              <a:buAutoNum type="arabicPeriod"/>
            </a:pPr>
            <a:r>
              <a:rPr b="1" i="0" lang="en-GB" sz="2200" u="none" cap="none" strike="noStrike">
                <a:solidFill>
                  <a:schemeClr val="dk1"/>
                </a:solidFill>
                <a:latin typeface="Calibri"/>
                <a:ea typeface="Calibri"/>
                <a:cs typeface="Calibri"/>
                <a:sym typeface="Calibri"/>
              </a:rPr>
              <a:t>Quản lý lớp học</a:t>
            </a:r>
            <a:r>
              <a:rPr b="0" i="0" lang="en-GB" sz="2200" u="none" cap="none" strike="noStrike">
                <a:solidFill>
                  <a:schemeClr val="dk1"/>
                </a:solidFill>
                <a:latin typeface="Calibri"/>
                <a:ea typeface="Calibri"/>
                <a:cs typeface="Calibri"/>
                <a:sym typeface="Calibri"/>
              </a:rPr>
              <a:t>:</a:t>
            </a:r>
            <a:endParaRPr/>
          </a:p>
          <a:p>
            <a:pPr indent="-139700" lvl="1" marL="457200" marR="0" rtl="0" algn="l">
              <a:lnSpc>
                <a:spcPct val="100000"/>
              </a:lnSpc>
              <a:spcBef>
                <a:spcPts val="0"/>
              </a:spcBef>
              <a:spcAft>
                <a:spcPts val="0"/>
              </a:spcAft>
              <a:buClr>
                <a:schemeClr val="dk1"/>
              </a:buClr>
              <a:buSzPts val="2200"/>
              <a:buFont typeface="Courier New"/>
              <a:buChar char="•"/>
            </a:pPr>
            <a:r>
              <a:rPr b="0" i="0" lang="en-GB" sz="2200" u="none" cap="none" strike="noStrike">
                <a:solidFill>
                  <a:schemeClr val="dk1"/>
                </a:solidFill>
                <a:latin typeface="Courier New"/>
                <a:ea typeface="Courier New"/>
                <a:cs typeface="Courier New"/>
                <a:sym typeface="Courier New"/>
              </a:rPr>
              <a:t>create_class, </a:t>
            </a:r>
            <a:r>
              <a:rPr b="1" i="0" lang="en-GB" sz="2200" u="none" cap="none" strike="noStrike">
                <a:solidFill>
                  <a:srgbClr val="0000FF"/>
                </a:solidFill>
                <a:latin typeface="Courier New"/>
                <a:ea typeface="Courier New"/>
                <a:cs typeface="Courier New"/>
                <a:sym typeface="Courier New"/>
              </a:rPr>
              <a:t>edit_class</a:t>
            </a:r>
            <a:r>
              <a:rPr b="0" i="0" lang="en-GB" sz="2200" u="none" cap="none" strike="noStrike">
                <a:solidFill>
                  <a:schemeClr val="dk1"/>
                </a:solidFill>
                <a:latin typeface="Courier New"/>
                <a:ea typeface="Courier New"/>
                <a:cs typeface="Courier New"/>
                <a:sym typeface="Courier New"/>
              </a:rPr>
              <a:t>, delete_class, get_class_info, </a:t>
            </a:r>
            <a:r>
              <a:rPr b="1" i="0" lang="en-GB" sz="2200" u="none" cap="none" strike="noStrike">
                <a:solidFill>
                  <a:srgbClr val="0000FF"/>
                </a:solidFill>
                <a:latin typeface="Courier New"/>
                <a:ea typeface="Courier New"/>
                <a:cs typeface="Courier New"/>
                <a:sym typeface="Courier New"/>
              </a:rPr>
              <a:t>get_class_list</a:t>
            </a:r>
            <a:r>
              <a:rPr b="0" i="0" lang="en-GB" sz="2200" u="none" cap="none" strike="noStrike">
                <a:solidFill>
                  <a:schemeClr val="dk1"/>
                </a:solidFill>
                <a:latin typeface="Courier New"/>
                <a:ea typeface="Courier New"/>
                <a:cs typeface="Courier New"/>
                <a:sym typeface="Courier New"/>
              </a:rPr>
              <a:t>, get_class_schedule.</a:t>
            </a:r>
            <a:endParaRPr/>
          </a:p>
          <a:p>
            <a:pPr indent="-139700" lvl="0" marL="0" marR="0" rtl="0" algn="l">
              <a:lnSpc>
                <a:spcPct val="100000"/>
              </a:lnSpc>
              <a:spcBef>
                <a:spcPts val="0"/>
              </a:spcBef>
              <a:spcAft>
                <a:spcPts val="0"/>
              </a:spcAft>
              <a:buClr>
                <a:schemeClr val="dk1"/>
              </a:buClr>
              <a:buSzPts val="2200"/>
              <a:buFont typeface="Calibri"/>
              <a:buAutoNum type="arabicPeriod"/>
            </a:pPr>
            <a:r>
              <a:rPr b="1" i="0" lang="en-GB" sz="2200" u="none" cap="none" strike="noStrike">
                <a:solidFill>
                  <a:schemeClr val="dk1"/>
                </a:solidFill>
                <a:latin typeface="Calibri"/>
                <a:ea typeface="Calibri"/>
                <a:cs typeface="Calibri"/>
                <a:sym typeface="Calibri"/>
              </a:rPr>
              <a:t>Quản lý bài tập</a:t>
            </a:r>
            <a:r>
              <a:rPr b="0" i="0" lang="en-GB" sz="2200" u="none" cap="none" strike="noStrike">
                <a:solidFill>
                  <a:schemeClr val="dk1"/>
                </a:solidFill>
                <a:latin typeface="Calibri"/>
                <a:ea typeface="Calibri"/>
                <a:cs typeface="Calibri"/>
                <a:sym typeface="Calibri"/>
              </a:rPr>
              <a:t>:</a:t>
            </a:r>
            <a:endParaRPr/>
          </a:p>
          <a:p>
            <a:pPr indent="-139700" lvl="1" marL="457200" marR="0" rtl="0" algn="l">
              <a:lnSpc>
                <a:spcPct val="100000"/>
              </a:lnSpc>
              <a:spcBef>
                <a:spcPts val="0"/>
              </a:spcBef>
              <a:spcAft>
                <a:spcPts val="0"/>
              </a:spcAft>
              <a:buClr>
                <a:schemeClr val="dk1"/>
              </a:buClr>
              <a:buSzPts val="2200"/>
              <a:buFont typeface="Courier New"/>
              <a:buChar char="•"/>
            </a:pPr>
            <a:r>
              <a:rPr b="0" i="0" lang="en-GB" sz="2200" u="none" cap="none" strike="noStrike">
                <a:solidFill>
                  <a:schemeClr val="dk1"/>
                </a:solidFill>
                <a:latin typeface="Courier New"/>
                <a:ea typeface="Courier New"/>
                <a:cs typeface="Courier New"/>
                <a:sym typeface="Courier New"/>
              </a:rPr>
              <a:t>create_assignment, edit_assignment, delete_assignment, submit_assignment, grade_assignment, get_assignment_info, get_assignment_list.</a:t>
            </a:r>
            <a:endParaRPr/>
          </a:p>
          <a:p>
            <a:pPr indent="0" lvl="0" marL="0" marR="0" rtl="0" algn="l">
              <a:lnSpc>
                <a:spcPct val="100000"/>
              </a:lnSpc>
              <a:spcBef>
                <a:spcPts val="0"/>
              </a:spcBef>
              <a:spcAft>
                <a:spcPts val="0"/>
              </a:spcAft>
              <a:buClr>
                <a:schemeClr val="dk1"/>
              </a:buClr>
              <a:buSzPts val="2200"/>
              <a:buFont typeface="Calibri"/>
              <a:buNone/>
            </a:pPr>
            <a:r>
              <a:t/>
            </a:r>
            <a:endParaRPr b="0" i="0" sz="2200" u="none" cap="none" strike="noStrike">
              <a:solidFill>
                <a:schemeClr val="dk1"/>
              </a:solidFill>
              <a:latin typeface="Calibri"/>
              <a:ea typeface="Calibri"/>
              <a:cs typeface="Calibri"/>
              <a:sym typeface="Calibri"/>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30"/>
          <p:cNvSpPr txBox="1"/>
          <p:nvPr>
            <p:ph type="title"/>
          </p:nvPr>
        </p:nvSpPr>
        <p:spPr>
          <a:xfrm>
            <a:off x="235077" y="78613"/>
            <a:ext cx="8673846" cy="451739"/>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2800"/>
              <a:buFont typeface="Lato"/>
              <a:buNone/>
            </a:pPr>
            <a:r>
              <a:rPr i="1" lang="en-GB"/>
              <a:t>3. get_conversation</a:t>
            </a:r>
            <a:endParaRPr i="1"/>
          </a:p>
        </p:txBody>
      </p:sp>
      <p:sp>
        <p:nvSpPr>
          <p:cNvPr id="278" name="Google Shape;278;p30"/>
          <p:cNvSpPr txBox="1"/>
          <p:nvPr>
            <p:ph idx="12" type="sldNum"/>
          </p:nvPr>
        </p:nvSpPr>
        <p:spPr>
          <a:xfrm>
            <a:off x="6867383" y="6572126"/>
            <a:ext cx="2057400" cy="365125"/>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
        <p:nvSpPr>
          <p:cNvPr id="279" name="Google Shape;279;p30"/>
          <p:cNvSpPr txBox="1"/>
          <p:nvPr/>
        </p:nvSpPr>
        <p:spPr>
          <a:xfrm>
            <a:off x="284480" y="832017"/>
            <a:ext cx="5749163" cy="566948"/>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rgbClr val="C00000"/>
              </a:buClr>
              <a:buSzPts val="1800"/>
              <a:buFont typeface="Arial"/>
              <a:buNone/>
            </a:pPr>
            <a:r>
              <a:rPr b="1" i="1" lang="en-GB" sz="2800" u="none" cap="none" strike="noStrike">
                <a:solidFill>
                  <a:srgbClr val="C00000"/>
                </a:solidFill>
                <a:latin typeface="Calibri"/>
                <a:ea typeface="Calibri"/>
                <a:cs typeface="Calibri"/>
                <a:sym typeface="Calibri"/>
              </a:rPr>
              <a:t>Các test case cho get_conversation</a:t>
            </a:r>
            <a:endParaRPr b="1" i="1" sz="2800" u="none" cap="none" strike="noStrike">
              <a:solidFill>
                <a:srgbClr val="C00000"/>
              </a:solidFill>
              <a:latin typeface="Calibri"/>
              <a:ea typeface="Calibri"/>
              <a:cs typeface="Calibri"/>
              <a:sym typeface="Calibri"/>
            </a:endParaRPr>
          </a:p>
          <a:p>
            <a:pPr indent="0" lvl="0" marL="0" marR="0" rtl="0" algn="l">
              <a:lnSpc>
                <a:spcPct val="90000"/>
              </a:lnSpc>
              <a:spcBef>
                <a:spcPts val="1600"/>
              </a:spcBef>
              <a:spcAft>
                <a:spcPts val="0"/>
              </a:spcAft>
              <a:buClr>
                <a:schemeClr val="dk1"/>
              </a:buClr>
              <a:buSzPts val="1100"/>
              <a:buFont typeface="Arial"/>
              <a:buNone/>
            </a:pPr>
            <a:r>
              <a:t/>
            </a:r>
            <a:endParaRPr b="0" i="1" sz="2800" u="none" cap="none" strike="noStrike">
              <a:solidFill>
                <a:srgbClr val="000000"/>
              </a:solidFill>
              <a:latin typeface="Calibri"/>
              <a:ea typeface="Calibri"/>
              <a:cs typeface="Calibri"/>
              <a:sym typeface="Calibri"/>
            </a:endParaRPr>
          </a:p>
          <a:p>
            <a:pPr indent="0" lvl="0" marL="0" marR="0" rtl="0" algn="l">
              <a:lnSpc>
                <a:spcPct val="90000"/>
              </a:lnSpc>
              <a:spcBef>
                <a:spcPts val="1600"/>
              </a:spcBef>
              <a:spcAft>
                <a:spcPts val="1600"/>
              </a:spcAft>
              <a:buClr>
                <a:schemeClr val="dk1"/>
              </a:buClr>
              <a:buSzPts val="1800"/>
              <a:buFont typeface="Arial"/>
              <a:buNone/>
            </a:pPr>
            <a:r>
              <a:t/>
            </a:r>
            <a:endParaRPr b="0" i="1" sz="2800" u="none" cap="none" strike="noStrike">
              <a:solidFill>
                <a:srgbClr val="000000"/>
              </a:solidFill>
              <a:latin typeface="Calibri"/>
              <a:ea typeface="Calibri"/>
              <a:cs typeface="Calibri"/>
              <a:sym typeface="Calibri"/>
            </a:endParaRPr>
          </a:p>
        </p:txBody>
      </p:sp>
      <p:sp>
        <p:nvSpPr>
          <p:cNvPr id="280" name="Google Shape;280;p30"/>
          <p:cNvSpPr txBox="1"/>
          <p:nvPr/>
        </p:nvSpPr>
        <p:spPr>
          <a:xfrm>
            <a:off x="311700" y="1720800"/>
            <a:ext cx="8520600" cy="34164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rgbClr val="CE3B29"/>
              </a:buClr>
              <a:buSzPts val="1800"/>
              <a:buFont typeface="Noto Sans Symbols"/>
              <a:buNone/>
            </a:pPr>
            <a:r>
              <a:rPr b="0" i="0" lang="en-GB" sz="2400" u="none" cap="none" strike="noStrike">
                <a:solidFill>
                  <a:srgbClr val="000000"/>
                </a:solidFill>
                <a:latin typeface="Calibri"/>
                <a:ea typeface="Calibri"/>
                <a:cs typeface="Calibri"/>
                <a:sym typeface="Calibri"/>
              </a:rPr>
              <a:t>7.    Người dùng truyền đúng mã phiên đăng nhập, và các tham số khác nhưng hệ thống không trả về is_blocked (hoặc trong đó trường này bị trống hoặc không đúng định dạng 0 hoặc 1). </a:t>
            </a:r>
            <a:endParaRPr b="0" i="0" sz="2400" u="none" cap="none" strike="noStrike">
              <a:solidFill>
                <a:srgbClr val="000000"/>
              </a:solidFill>
              <a:latin typeface="Calibri"/>
              <a:ea typeface="Calibri"/>
              <a:cs typeface="Calibri"/>
              <a:sym typeface="Calibri"/>
            </a:endParaRPr>
          </a:p>
          <a:p>
            <a:pPr indent="0" lvl="0" marL="457200" marR="0" rtl="0" algn="l">
              <a:lnSpc>
                <a:spcPct val="90000"/>
              </a:lnSpc>
              <a:spcBef>
                <a:spcPts val="0"/>
              </a:spcBef>
              <a:spcAft>
                <a:spcPts val="0"/>
              </a:spcAft>
              <a:buClr>
                <a:srgbClr val="CE3B29"/>
              </a:buClr>
              <a:buSzPts val="1800"/>
              <a:buFont typeface="Noto Sans Symbols"/>
              <a:buNone/>
            </a:pPr>
            <a:r>
              <a:rPr b="0" i="0" lang="en-GB" sz="2400" u="none" cap="none" strike="noStrike">
                <a:solidFill>
                  <a:srgbClr val="000000"/>
                </a:solidFill>
                <a:latin typeface="Calibri"/>
                <a:ea typeface="Calibri"/>
                <a:cs typeface="Calibri"/>
                <a:sym typeface="Calibri"/>
              </a:rPr>
              <a:t>Kết quả mong đợi: Ứng dụng vẫn hiện nhưng coi như trường này bằng 0.</a:t>
            </a:r>
            <a:endParaRPr b="0" i="0" sz="2400" u="none" cap="none" strike="noStrike">
              <a:solidFill>
                <a:srgbClr val="000000"/>
              </a:solidFill>
              <a:latin typeface="Calibri"/>
              <a:ea typeface="Calibri"/>
              <a:cs typeface="Calibri"/>
              <a:sym typeface="Calibri"/>
            </a:endParaRPr>
          </a:p>
          <a:p>
            <a:pPr indent="0" lvl="0" marL="0" marR="0" rtl="0" algn="l">
              <a:lnSpc>
                <a:spcPct val="90000"/>
              </a:lnSpc>
              <a:spcBef>
                <a:spcPts val="0"/>
              </a:spcBef>
              <a:spcAft>
                <a:spcPts val="0"/>
              </a:spcAft>
              <a:buClr>
                <a:schemeClr val="dk1"/>
              </a:buClr>
              <a:buSzPts val="1100"/>
              <a:buFont typeface="Noto Sans Symbols"/>
              <a:buNone/>
            </a:pPr>
            <a:r>
              <a:rPr b="0" i="0" lang="en-GB" sz="2400" u="none" cap="none" strike="noStrike">
                <a:solidFill>
                  <a:schemeClr val="dk1"/>
                </a:solidFill>
                <a:latin typeface="Calibri"/>
                <a:ea typeface="Calibri"/>
                <a:cs typeface="Calibri"/>
                <a:sym typeface="Calibri"/>
              </a:rPr>
              <a:t>8.    Người dùng truyền đúng mã phiên đăng nhập, và các tham số khác nhưng hệ thống trả về is_blocked = 0. </a:t>
            </a:r>
            <a:endParaRPr b="0" i="0" sz="2400" u="none" cap="none" strike="noStrike">
              <a:solidFill>
                <a:schemeClr val="dk1"/>
              </a:solidFill>
              <a:latin typeface="Calibri"/>
              <a:ea typeface="Calibri"/>
              <a:cs typeface="Calibri"/>
              <a:sym typeface="Calibri"/>
            </a:endParaRPr>
          </a:p>
          <a:p>
            <a:pPr indent="0" lvl="0" marL="457200" marR="0" rtl="0" algn="l">
              <a:lnSpc>
                <a:spcPct val="90000"/>
              </a:lnSpc>
              <a:spcBef>
                <a:spcPts val="0"/>
              </a:spcBef>
              <a:spcAft>
                <a:spcPts val="0"/>
              </a:spcAft>
              <a:buClr>
                <a:schemeClr val="dk1"/>
              </a:buClr>
              <a:buSzPts val="1100"/>
              <a:buFont typeface="Noto Sans Symbols"/>
              <a:buNone/>
            </a:pPr>
            <a:r>
              <a:rPr b="0" i="0" lang="en-GB" sz="2400" u="none" cap="none" strike="noStrike">
                <a:solidFill>
                  <a:schemeClr val="dk1"/>
                </a:solidFill>
                <a:latin typeface="Calibri"/>
                <a:ea typeface="Calibri"/>
                <a:cs typeface="Calibri"/>
                <a:sym typeface="Calibri"/>
              </a:rPr>
              <a:t>Kết quả mong đợi: Ứng dụng vẫn hiện nhưng người dùng không thể nhắn được tin, cũng như không thể xóa tin nhắn cũ.</a:t>
            </a:r>
            <a:endParaRPr b="0" i="0" sz="2400" u="none" cap="none" strike="noStrike">
              <a:solidFill>
                <a:srgbClr val="000000"/>
              </a:solidFill>
              <a:latin typeface="Calibri"/>
              <a:ea typeface="Calibri"/>
              <a:cs typeface="Calibri"/>
              <a:sym typeface="Calibri"/>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31"/>
          <p:cNvSpPr txBox="1"/>
          <p:nvPr>
            <p:ph type="title"/>
          </p:nvPr>
        </p:nvSpPr>
        <p:spPr>
          <a:xfrm>
            <a:off x="235077" y="78613"/>
            <a:ext cx="8673846" cy="451739"/>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2800"/>
              <a:buFont typeface="Lato"/>
              <a:buNone/>
            </a:pPr>
            <a:r>
              <a:rPr i="1" lang="en-GB"/>
              <a:t>3. get_conversation</a:t>
            </a:r>
            <a:endParaRPr i="1"/>
          </a:p>
        </p:txBody>
      </p:sp>
      <p:sp>
        <p:nvSpPr>
          <p:cNvPr id="286" name="Google Shape;286;p31"/>
          <p:cNvSpPr txBox="1"/>
          <p:nvPr>
            <p:ph idx="12" type="sldNum"/>
          </p:nvPr>
        </p:nvSpPr>
        <p:spPr>
          <a:xfrm>
            <a:off x="6867383" y="6572126"/>
            <a:ext cx="2057400" cy="365125"/>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
        <p:nvSpPr>
          <p:cNvPr id="287" name="Google Shape;287;p31"/>
          <p:cNvSpPr txBox="1"/>
          <p:nvPr/>
        </p:nvSpPr>
        <p:spPr>
          <a:xfrm>
            <a:off x="284480" y="832017"/>
            <a:ext cx="5749163" cy="566948"/>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rgbClr val="C00000"/>
              </a:buClr>
              <a:buSzPts val="1800"/>
              <a:buFont typeface="Arial"/>
              <a:buNone/>
            </a:pPr>
            <a:r>
              <a:rPr b="1" i="1" lang="en-GB" sz="2800" u="none" cap="none" strike="noStrike">
                <a:solidFill>
                  <a:srgbClr val="C00000"/>
                </a:solidFill>
                <a:latin typeface="Calibri"/>
                <a:ea typeface="Calibri"/>
                <a:cs typeface="Calibri"/>
                <a:sym typeface="Calibri"/>
              </a:rPr>
              <a:t>Các test case cho get_conversation</a:t>
            </a:r>
            <a:endParaRPr b="1" i="1" sz="2800" u="none" cap="none" strike="noStrike">
              <a:solidFill>
                <a:srgbClr val="C00000"/>
              </a:solidFill>
              <a:latin typeface="Calibri"/>
              <a:ea typeface="Calibri"/>
              <a:cs typeface="Calibri"/>
              <a:sym typeface="Calibri"/>
            </a:endParaRPr>
          </a:p>
          <a:p>
            <a:pPr indent="0" lvl="0" marL="0" marR="0" rtl="0" algn="l">
              <a:lnSpc>
                <a:spcPct val="90000"/>
              </a:lnSpc>
              <a:spcBef>
                <a:spcPts val="1600"/>
              </a:spcBef>
              <a:spcAft>
                <a:spcPts val="0"/>
              </a:spcAft>
              <a:buClr>
                <a:schemeClr val="dk1"/>
              </a:buClr>
              <a:buSzPts val="1100"/>
              <a:buFont typeface="Arial"/>
              <a:buNone/>
            </a:pPr>
            <a:r>
              <a:t/>
            </a:r>
            <a:endParaRPr b="0" i="1" sz="2800" u="none" cap="none" strike="noStrike">
              <a:solidFill>
                <a:srgbClr val="000000"/>
              </a:solidFill>
              <a:latin typeface="Calibri"/>
              <a:ea typeface="Calibri"/>
              <a:cs typeface="Calibri"/>
              <a:sym typeface="Calibri"/>
            </a:endParaRPr>
          </a:p>
          <a:p>
            <a:pPr indent="0" lvl="0" marL="0" marR="0" rtl="0" algn="l">
              <a:lnSpc>
                <a:spcPct val="90000"/>
              </a:lnSpc>
              <a:spcBef>
                <a:spcPts val="1600"/>
              </a:spcBef>
              <a:spcAft>
                <a:spcPts val="1600"/>
              </a:spcAft>
              <a:buClr>
                <a:schemeClr val="dk1"/>
              </a:buClr>
              <a:buSzPts val="1800"/>
              <a:buFont typeface="Arial"/>
              <a:buNone/>
            </a:pPr>
            <a:r>
              <a:t/>
            </a:r>
            <a:endParaRPr b="0" i="1" sz="2800" u="none" cap="none" strike="noStrike">
              <a:solidFill>
                <a:srgbClr val="000000"/>
              </a:solidFill>
              <a:latin typeface="Calibri"/>
              <a:ea typeface="Calibri"/>
              <a:cs typeface="Calibri"/>
              <a:sym typeface="Calibri"/>
            </a:endParaRPr>
          </a:p>
        </p:txBody>
      </p:sp>
      <p:sp>
        <p:nvSpPr>
          <p:cNvPr id="288" name="Google Shape;288;p31"/>
          <p:cNvSpPr/>
          <p:nvPr/>
        </p:nvSpPr>
        <p:spPr>
          <a:xfrm>
            <a:off x="1697418" y="3094420"/>
            <a:ext cx="5749163" cy="1136520"/>
          </a:xfrm>
          <a:prstGeom prst="roundRect">
            <a:avLst>
              <a:gd fmla="val 16667" name="adj"/>
            </a:avLst>
          </a:prstGeom>
          <a:solidFill>
            <a:srgbClr val="C00000"/>
          </a:solidFill>
          <a:ln cap="flat" cmpd="sng" w="19050">
            <a:solidFill>
              <a:srgbClr val="171616"/>
            </a:solidFill>
            <a:prstDash val="solid"/>
            <a:miter lim="800000"/>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FF0000"/>
              </a:buClr>
              <a:buSzPts val="2500"/>
              <a:buFont typeface="Calibri"/>
              <a:buNone/>
            </a:pPr>
            <a:r>
              <a:rPr b="1" i="0" lang="en-GB" sz="2500" u="none" cap="none" strike="noStrike">
                <a:solidFill>
                  <a:schemeClr val="lt1"/>
                </a:solidFill>
                <a:latin typeface="Calibri"/>
                <a:ea typeface="Calibri"/>
                <a:cs typeface="Calibri"/>
                <a:sym typeface="Calibri"/>
              </a:rPr>
              <a:t>CÂU HỎI 2: THEO EM CÒN CÓ NHỮNG TEST CASE NÀO CÓ THỂ THỰC HIỆN?</a:t>
            </a:r>
            <a:endParaRPr b="1" i="0" sz="2500" u="none" cap="none" strike="noStrike">
              <a:solidFill>
                <a:schemeClr val="lt1"/>
              </a:solidFill>
              <a:latin typeface="Calibri"/>
              <a:ea typeface="Calibri"/>
              <a:cs typeface="Calibri"/>
              <a:sym typeface="Calibri"/>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32"/>
          <p:cNvSpPr txBox="1"/>
          <p:nvPr>
            <p:ph idx="12" type="sldNum"/>
          </p:nvPr>
        </p:nvSpPr>
        <p:spPr>
          <a:xfrm>
            <a:off x="6867383" y="6572126"/>
            <a:ext cx="2057400" cy="365125"/>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
        <p:nvSpPr>
          <p:cNvPr id="294" name="Google Shape;294;p32"/>
          <p:cNvSpPr txBox="1"/>
          <p:nvPr>
            <p:ph type="title"/>
          </p:nvPr>
        </p:nvSpPr>
        <p:spPr>
          <a:xfrm>
            <a:off x="235077" y="78613"/>
            <a:ext cx="8673846" cy="451739"/>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chemeClr val="lt1"/>
              </a:buClr>
              <a:buSzPts val="2800"/>
              <a:buFont typeface="Lato"/>
              <a:buNone/>
            </a:pPr>
            <a:r>
              <a:rPr lang="en-GB"/>
              <a:t>MỤC LỤC</a:t>
            </a:r>
            <a:endParaRPr/>
          </a:p>
        </p:txBody>
      </p:sp>
      <p:sp>
        <p:nvSpPr>
          <p:cNvPr id="295" name="Google Shape;295;p32"/>
          <p:cNvSpPr txBox="1"/>
          <p:nvPr/>
        </p:nvSpPr>
        <p:spPr>
          <a:xfrm>
            <a:off x="388323" y="1720800"/>
            <a:ext cx="8520600" cy="3416400"/>
          </a:xfrm>
          <a:prstGeom prst="rect">
            <a:avLst/>
          </a:prstGeom>
          <a:noFill/>
          <a:ln>
            <a:noFill/>
          </a:ln>
        </p:spPr>
        <p:txBody>
          <a:bodyPr anchorCtr="0" anchor="t" bIns="91425" lIns="91425" spcFirstLastPara="1" rIns="91425" wrap="square" tIns="91425">
            <a:noAutofit/>
          </a:bodyPr>
          <a:lstStyle/>
          <a:p>
            <a:pPr indent="-368300" lvl="0" marL="457200" marR="0" rtl="0" algn="l">
              <a:lnSpc>
                <a:spcPct val="90000"/>
              </a:lnSpc>
              <a:spcBef>
                <a:spcPts val="0"/>
              </a:spcBef>
              <a:spcAft>
                <a:spcPts val="0"/>
              </a:spcAft>
              <a:buClr>
                <a:srgbClr val="000000"/>
              </a:buClr>
              <a:buSzPts val="2200"/>
              <a:buFont typeface="Times New Roman"/>
              <a:buAutoNum type="arabicPeriod"/>
            </a:pPr>
            <a:r>
              <a:rPr b="0" i="0" lang="en-GB" sz="2800" u="none" cap="none" strike="noStrike">
                <a:solidFill>
                  <a:srgbClr val="000000"/>
                </a:solidFill>
                <a:latin typeface="Calibri"/>
                <a:ea typeface="Calibri"/>
                <a:cs typeface="Calibri"/>
                <a:sym typeface="Calibri"/>
              </a:rPr>
              <a:t>Danh sách sự kiện nhắn tin</a:t>
            </a:r>
            <a:endParaRPr b="0" i="0" sz="2800" u="none" cap="none" strike="noStrike">
              <a:solidFill>
                <a:srgbClr val="000000"/>
              </a:solidFill>
              <a:latin typeface="Calibri"/>
              <a:ea typeface="Calibri"/>
              <a:cs typeface="Calibri"/>
              <a:sym typeface="Calibri"/>
            </a:endParaRPr>
          </a:p>
          <a:p>
            <a:pPr indent="-368300" lvl="0" marL="457200" marR="0" rtl="0" algn="l">
              <a:lnSpc>
                <a:spcPct val="90000"/>
              </a:lnSpc>
              <a:spcBef>
                <a:spcPts val="0"/>
              </a:spcBef>
              <a:spcAft>
                <a:spcPts val="0"/>
              </a:spcAft>
              <a:buClr>
                <a:srgbClr val="000000"/>
              </a:buClr>
              <a:buSzPts val="2200"/>
              <a:buFont typeface="Times New Roman"/>
              <a:buAutoNum type="arabicPeriod"/>
            </a:pPr>
            <a:r>
              <a:rPr b="0" i="0" lang="en-GB" sz="2800" u="none" cap="none" strike="noStrike">
                <a:solidFill>
                  <a:srgbClr val="000000"/>
                </a:solidFill>
                <a:latin typeface="Calibri"/>
                <a:ea typeface="Calibri"/>
                <a:cs typeface="Calibri"/>
                <a:sym typeface="Calibri"/>
              </a:rPr>
              <a:t>API lấy danh sách các hội thoại</a:t>
            </a:r>
            <a:endParaRPr b="0" i="0" sz="2800" u="none" cap="none" strike="noStrike">
              <a:solidFill>
                <a:srgbClr val="000000"/>
              </a:solidFill>
              <a:latin typeface="Calibri"/>
              <a:ea typeface="Calibri"/>
              <a:cs typeface="Calibri"/>
              <a:sym typeface="Calibri"/>
            </a:endParaRPr>
          </a:p>
          <a:p>
            <a:pPr indent="-368300" lvl="0" marL="457200" marR="0" rtl="0" algn="l">
              <a:lnSpc>
                <a:spcPct val="90000"/>
              </a:lnSpc>
              <a:spcBef>
                <a:spcPts val="0"/>
              </a:spcBef>
              <a:spcAft>
                <a:spcPts val="0"/>
              </a:spcAft>
              <a:buClr>
                <a:srgbClr val="000000"/>
              </a:buClr>
              <a:buSzPts val="2200"/>
              <a:buFont typeface="Times New Roman"/>
              <a:buAutoNum type="arabicPeriod"/>
            </a:pPr>
            <a:r>
              <a:rPr b="0" i="0" lang="en-GB" sz="2800" u="none" cap="none" strike="noStrike">
                <a:solidFill>
                  <a:srgbClr val="000000"/>
                </a:solidFill>
                <a:latin typeface="Calibri"/>
                <a:ea typeface="Calibri"/>
                <a:cs typeface="Calibri"/>
                <a:sym typeface="Calibri"/>
              </a:rPr>
              <a:t>API lấy các tin nhắn của một hội thoại</a:t>
            </a:r>
            <a:endParaRPr b="0" i="0" sz="2800" u="none" cap="none" strike="noStrike">
              <a:solidFill>
                <a:srgbClr val="000000"/>
              </a:solidFill>
              <a:latin typeface="Calibri"/>
              <a:ea typeface="Calibri"/>
              <a:cs typeface="Calibri"/>
              <a:sym typeface="Calibri"/>
            </a:endParaRPr>
          </a:p>
          <a:p>
            <a:pPr indent="-368300" lvl="0" marL="457200" marR="0" rtl="0" algn="l">
              <a:lnSpc>
                <a:spcPct val="90000"/>
              </a:lnSpc>
              <a:spcBef>
                <a:spcPts val="0"/>
              </a:spcBef>
              <a:spcAft>
                <a:spcPts val="0"/>
              </a:spcAft>
              <a:buClr>
                <a:srgbClr val="000000"/>
              </a:buClr>
              <a:buSzPts val="2200"/>
              <a:buFont typeface="Times New Roman"/>
              <a:buAutoNum type="arabicPeriod"/>
            </a:pPr>
            <a:r>
              <a:rPr b="1" i="0" lang="en-GB" sz="2800" u="sng" cap="none" strike="noStrike">
                <a:solidFill>
                  <a:srgbClr val="000000"/>
                </a:solidFill>
                <a:latin typeface="Calibri"/>
                <a:ea typeface="Calibri"/>
                <a:cs typeface="Calibri"/>
                <a:sym typeface="Calibri"/>
              </a:rPr>
              <a:t>API xóa tin nhắn</a:t>
            </a:r>
            <a:endParaRPr b="1" i="0" sz="2800" u="sng" cap="none" strike="noStrike">
              <a:solidFill>
                <a:srgbClr val="000000"/>
              </a:solidFill>
              <a:latin typeface="Calibri"/>
              <a:ea typeface="Calibri"/>
              <a:cs typeface="Calibri"/>
              <a:sym typeface="Calibri"/>
            </a:endParaRPr>
          </a:p>
          <a:p>
            <a:pPr indent="-368300" lvl="0" marL="457200" marR="0" rtl="0" algn="l">
              <a:lnSpc>
                <a:spcPct val="90000"/>
              </a:lnSpc>
              <a:spcBef>
                <a:spcPts val="0"/>
              </a:spcBef>
              <a:spcAft>
                <a:spcPts val="0"/>
              </a:spcAft>
              <a:buClr>
                <a:srgbClr val="000000"/>
              </a:buClr>
              <a:buSzPts val="2200"/>
              <a:buFont typeface="Times New Roman"/>
              <a:buAutoNum type="arabicPeriod"/>
            </a:pPr>
            <a:r>
              <a:rPr b="0" i="0" lang="en-GB" sz="2800" u="none" cap="none" strike="noStrike">
                <a:solidFill>
                  <a:srgbClr val="000000"/>
                </a:solidFill>
                <a:latin typeface="Calibri"/>
                <a:ea typeface="Calibri"/>
                <a:cs typeface="Calibri"/>
                <a:sym typeface="Calibri"/>
              </a:rPr>
              <a:t>Giao diện trang nhắn tin</a:t>
            </a:r>
            <a:endParaRPr b="0" i="0" sz="2800" u="none" cap="none" strike="noStrike">
              <a:solidFill>
                <a:srgbClr val="000000"/>
              </a:solidFill>
              <a:latin typeface="Calibri"/>
              <a:ea typeface="Calibri"/>
              <a:cs typeface="Calibri"/>
              <a:sym typeface="Calibri"/>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33"/>
          <p:cNvSpPr txBox="1"/>
          <p:nvPr>
            <p:ph type="title"/>
          </p:nvPr>
        </p:nvSpPr>
        <p:spPr>
          <a:xfrm>
            <a:off x="235077" y="78613"/>
            <a:ext cx="8673846" cy="451739"/>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2800"/>
              <a:buFont typeface="Lato"/>
              <a:buNone/>
            </a:pPr>
            <a:r>
              <a:rPr i="1" lang="en-GB"/>
              <a:t>4. delete_message</a:t>
            </a:r>
            <a:endParaRPr i="1"/>
          </a:p>
        </p:txBody>
      </p:sp>
      <p:sp>
        <p:nvSpPr>
          <p:cNvPr id="301" name="Google Shape;301;p33"/>
          <p:cNvSpPr txBox="1"/>
          <p:nvPr>
            <p:ph idx="12" type="sldNum"/>
          </p:nvPr>
        </p:nvSpPr>
        <p:spPr>
          <a:xfrm>
            <a:off x="6867383" y="6572126"/>
            <a:ext cx="2057400" cy="365125"/>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
        <p:nvSpPr>
          <p:cNvPr id="302" name="Google Shape;302;p33"/>
          <p:cNvSpPr txBox="1"/>
          <p:nvPr/>
        </p:nvSpPr>
        <p:spPr>
          <a:xfrm>
            <a:off x="284480" y="832017"/>
            <a:ext cx="5749163" cy="566948"/>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rgbClr val="C00000"/>
              </a:buClr>
              <a:buSzPts val="1800"/>
              <a:buFont typeface="Arial"/>
              <a:buNone/>
            </a:pPr>
            <a:r>
              <a:rPr b="1" i="1" lang="en-GB" sz="2800" u="none" cap="none" strike="noStrike">
                <a:solidFill>
                  <a:srgbClr val="C00000"/>
                </a:solidFill>
                <a:latin typeface="Calibri"/>
                <a:ea typeface="Calibri"/>
                <a:cs typeface="Calibri"/>
                <a:sym typeface="Calibri"/>
              </a:rPr>
              <a:t>Mô tả detele_message</a:t>
            </a:r>
            <a:endParaRPr b="1" i="1" sz="2800" u="none" cap="none" strike="noStrike">
              <a:solidFill>
                <a:srgbClr val="C00000"/>
              </a:solidFill>
              <a:latin typeface="Calibri"/>
              <a:ea typeface="Calibri"/>
              <a:cs typeface="Calibri"/>
              <a:sym typeface="Calibri"/>
            </a:endParaRPr>
          </a:p>
          <a:p>
            <a:pPr indent="0" lvl="0" marL="0" marR="0" rtl="0" algn="l">
              <a:lnSpc>
                <a:spcPct val="90000"/>
              </a:lnSpc>
              <a:spcBef>
                <a:spcPts val="1600"/>
              </a:spcBef>
              <a:spcAft>
                <a:spcPts val="0"/>
              </a:spcAft>
              <a:buClr>
                <a:schemeClr val="dk1"/>
              </a:buClr>
              <a:buSzPts val="1100"/>
              <a:buFont typeface="Arial"/>
              <a:buNone/>
            </a:pPr>
            <a:r>
              <a:t/>
            </a:r>
            <a:endParaRPr b="0" i="1" sz="2800" u="none" cap="none" strike="noStrike">
              <a:solidFill>
                <a:srgbClr val="000000"/>
              </a:solidFill>
              <a:latin typeface="Calibri"/>
              <a:ea typeface="Calibri"/>
              <a:cs typeface="Calibri"/>
              <a:sym typeface="Calibri"/>
            </a:endParaRPr>
          </a:p>
          <a:p>
            <a:pPr indent="0" lvl="0" marL="0" marR="0" rtl="0" algn="l">
              <a:lnSpc>
                <a:spcPct val="90000"/>
              </a:lnSpc>
              <a:spcBef>
                <a:spcPts val="1600"/>
              </a:spcBef>
              <a:spcAft>
                <a:spcPts val="1600"/>
              </a:spcAft>
              <a:buClr>
                <a:schemeClr val="dk1"/>
              </a:buClr>
              <a:buSzPts val="1800"/>
              <a:buFont typeface="Arial"/>
              <a:buNone/>
            </a:pPr>
            <a:r>
              <a:t/>
            </a:r>
            <a:endParaRPr b="0" i="1" sz="2800" u="none" cap="none" strike="noStrike">
              <a:solidFill>
                <a:srgbClr val="000000"/>
              </a:solidFill>
              <a:latin typeface="Calibri"/>
              <a:ea typeface="Calibri"/>
              <a:cs typeface="Calibri"/>
              <a:sym typeface="Calibri"/>
            </a:endParaRPr>
          </a:p>
        </p:txBody>
      </p:sp>
      <p:sp>
        <p:nvSpPr>
          <p:cNvPr id="303" name="Google Shape;303;p33"/>
          <p:cNvSpPr txBox="1"/>
          <p:nvPr/>
        </p:nvSpPr>
        <p:spPr>
          <a:xfrm>
            <a:off x="311700" y="1720800"/>
            <a:ext cx="8520600" cy="34164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rgbClr val="CE3B29"/>
              </a:buClr>
              <a:buSzPts val="1800"/>
              <a:buFont typeface="Noto Sans Symbols"/>
              <a:buNone/>
            </a:pPr>
            <a:r>
              <a:rPr b="0" i="0" lang="en-GB" sz="2400" u="none" cap="none" strike="noStrike">
                <a:solidFill>
                  <a:srgbClr val="000000"/>
                </a:solidFill>
                <a:latin typeface="Calibri"/>
                <a:ea typeface="Calibri"/>
                <a:cs typeface="Calibri"/>
                <a:sym typeface="Calibri"/>
              </a:rPr>
              <a:t>API thực hiện việc xóa đi một tin nhắn của hội thoại</a:t>
            </a:r>
            <a:endParaRPr b="0" i="0" sz="2400" u="none" cap="none" strike="noStrike">
              <a:solidFill>
                <a:srgbClr val="000000"/>
              </a:solidFill>
              <a:latin typeface="Calibri"/>
              <a:ea typeface="Calibri"/>
              <a:cs typeface="Calibri"/>
              <a:sym typeface="Calibri"/>
            </a:endParaRPr>
          </a:p>
          <a:p>
            <a:pPr indent="0" lvl="0" marL="0" marR="0" rtl="0" algn="l">
              <a:lnSpc>
                <a:spcPct val="90000"/>
              </a:lnSpc>
              <a:spcBef>
                <a:spcPts val="1600"/>
              </a:spcBef>
              <a:spcAft>
                <a:spcPts val="0"/>
              </a:spcAft>
              <a:buClr>
                <a:srgbClr val="CE3B29"/>
              </a:buClr>
              <a:buSzPts val="1800"/>
              <a:buFont typeface="Noto Sans Symbols"/>
              <a:buNone/>
            </a:pPr>
            <a:r>
              <a:rPr b="0" i="0" lang="en-GB" sz="2400" u="none" cap="none" strike="noStrike">
                <a:solidFill>
                  <a:srgbClr val="000000"/>
                </a:solidFill>
                <a:latin typeface="Calibri"/>
                <a:ea typeface="Calibri"/>
                <a:cs typeface="Calibri"/>
                <a:sym typeface="Calibri"/>
              </a:rPr>
              <a:t>Request dạng POST</a:t>
            </a:r>
            <a:endParaRPr b="0" i="0" sz="2400" u="none" cap="none" strike="noStrike">
              <a:solidFill>
                <a:srgbClr val="000000"/>
              </a:solidFill>
              <a:latin typeface="Calibri"/>
              <a:ea typeface="Calibri"/>
              <a:cs typeface="Calibri"/>
              <a:sym typeface="Calibri"/>
            </a:endParaRPr>
          </a:p>
          <a:p>
            <a:pPr indent="0" lvl="0" marL="0" marR="0" rtl="0" algn="l">
              <a:lnSpc>
                <a:spcPct val="90000"/>
              </a:lnSpc>
              <a:spcBef>
                <a:spcPts val="1600"/>
              </a:spcBef>
              <a:spcAft>
                <a:spcPts val="0"/>
              </a:spcAft>
              <a:buClr>
                <a:srgbClr val="CE3B29"/>
              </a:buClr>
              <a:buSzPts val="1800"/>
              <a:buFont typeface="Noto Sans Symbols"/>
              <a:buNone/>
            </a:pPr>
            <a:r>
              <a:rPr b="0" i="0" lang="en-GB" sz="2400" u="none" cap="none" strike="noStrike">
                <a:solidFill>
                  <a:srgbClr val="000000"/>
                </a:solidFill>
                <a:latin typeface="Calibri"/>
                <a:ea typeface="Calibri"/>
                <a:cs typeface="Calibri"/>
                <a:sym typeface="Calibri"/>
              </a:rPr>
              <a:t>Tham số: </a:t>
            </a:r>
            <a:r>
              <a:rPr b="1" i="0" lang="en-GB" sz="2400" u="none" cap="none" strike="noStrike">
                <a:solidFill>
                  <a:srgbClr val="000000"/>
                </a:solidFill>
                <a:latin typeface="Calibri"/>
                <a:ea typeface="Calibri"/>
                <a:cs typeface="Calibri"/>
                <a:sym typeface="Calibri"/>
              </a:rPr>
              <a:t>token, </a:t>
            </a:r>
            <a:r>
              <a:rPr b="0" i="0" lang="en-GB" sz="2400" u="none" cap="none" strike="noStrike">
                <a:solidFill>
                  <a:srgbClr val="000000"/>
                </a:solidFill>
                <a:latin typeface="Calibri"/>
                <a:ea typeface="Calibri"/>
                <a:cs typeface="Calibri"/>
                <a:sym typeface="Calibri"/>
              </a:rPr>
              <a:t>message_id, conversation_id hoặc partner_id</a:t>
            </a:r>
            <a:endParaRPr b="0" i="0" sz="2400" u="none" cap="none" strike="noStrike">
              <a:solidFill>
                <a:srgbClr val="000000"/>
              </a:solidFill>
              <a:latin typeface="Calibri"/>
              <a:ea typeface="Calibri"/>
              <a:cs typeface="Calibri"/>
              <a:sym typeface="Calibri"/>
            </a:endParaRPr>
          </a:p>
          <a:p>
            <a:pPr indent="0" lvl="0" marL="0" marR="0" rtl="0" algn="l">
              <a:lnSpc>
                <a:spcPct val="90000"/>
              </a:lnSpc>
              <a:spcBef>
                <a:spcPts val="1600"/>
              </a:spcBef>
              <a:spcAft>
                <a:spcPts val="1600"/>
              </a:spcAft>
              <a:buClr>
                <a:srgbClr val="CE3B29"/>
              </a:buClr>
              <a:buSzPts val="1800"/>
              <a:buFont typeface="Noto Sans Symbols"/>
              <a:buNone/>
            </a:pPr>
            <a:r>
              <a:rPr b="0" i="0" lang="en-GB" sz="2400" u="none" cap="none" strike="noStrike">
                <a:solidFill>
                  <a:srgbClr val="000000"/>
                </a:solidFill>
                <a:latin typeface="Calibri"/>
                <a:ea typeface="Calibri"/>
                <a:cs typeface="Calibri"/>
                <a:sym typeface="Calibri"/>
              </a:rPr>
              <a:t>Kết quả đầu ra: Nếu thành công thì mã thông báo thành công và các dữ liệu khác được trả về. Nếu không thành công thì sẽ có các thông báo lỗi tương ứng</a:t>
            </a:r>
            <a:endParaRPr b="0" i="0" sz="2400" u="none" cap="none" strike="noStrike">
              <a:solidFill>
                <a:srgbClr val="000000"/>
              </a:solidFill>
              <a:latin typeface="Calibri"/>
              <a:ea typeface="Calibri"/>
              <a:cs typeface="Calibri"/>
              <a:sym typeface="Calibri"/>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34"/>
          <p:cNvSpPr txBox="1"/>
          <p:nvPr>
            <p:ph type="title"/>
          </p:nvPr>
        </p:nvSpPr>
        <p:spPr>
          <a:xfrm>
            <a:off x="235077" y="78613"/>
            <a:ext cx="8673846" cy="451739"/>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2800"/>
              <a:buFont typeface="Lato"/>
              <a:buNone/>
            </a:pPr>
            <a:r>
              <a:rPr i="1" lang="en-GB"/>
              <a:t>4. delete_message</a:t>
            </a:r>
            <a:endParaRPr i="1"/>
          </a:p>
        </p:txBody>
      </p:sp>
      <p:sp>
        <p:nvSpPr>
          <p:cNvPr id="309" name="Google Shape;309;p34"/>
          <p:cNvSpPr txBox="1"/>
          <p:nvPr>
            <p:ph idx="12" type="sldNum"/>
          </p:nvPr>
        </p:nvSpPr>
        <p:spPr>
          <a:xfrm>
            <a:off x="6867383" y="6572126"/>
            <a:ext cx="2057400" cy="365125"/>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
        <p:nvSpPr>
          <p:cNvPr id="310" name="Google Shape;310;p34"/>
          <p:cNvSpPr txBox="1"/>
          <p:nvPr/>
        </p:nvSpPr>
        <p:spPr>
          <a:xfrm>
            <a:off x="284480" y="832017"/>
            <a:ext cx="5749163" cy="566948"/>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rgbClr val="C00000"/>
              </a:buClr>
              <a:buSzPts val="1800"/>
              <a:buFont typeface="Arial"/>
              <a:buNone/>
            </a:pPr>
            <a:r>
              <a:rPr b="1" i="1" lang="en-GB" sz="2800" u="none" cap="none" strike="noStrike">
                <a:solidFill>
                  <a:srgbClr val="C00000"/>
                </a:solidFill>
                <a:latin typeface="Calibri"/>
                <a:ea typeface="Calibri"/>
                <a:cs typeface="Calibri"/>
                <a:sym typeface="Calibri"/>
              </a:rPr>
              <a:t>Các test case cho detele_message</a:t>
            </a:r>
            <a:endParaRPr b="1" i="1" sz="2800" u="none" cap="none" strike="noStrike">
              <a:solidFill>
                <a:srgbClr val="C00000"/>
              </a:solidFill>
              <a:latin typeface="Calibri"/>
              <a:ea typeface="Calibri"/>
              <a:cs typeface="Calibri"/>
              <a:sym typeface="Calibri"/>
            </a:endParaRPr>
          </a:p>
          <a:p>
            <a:pPr indent="0" lvl="0" marL="0" marR="0" rtl="0" algn="l">
              <a:lnSpc>
                <a:spcPct val="90000"/>
              </a:lnSpc>
              <a:spcBef>
                <a:spcPts val="1600"/>
              </a:spcBef>
              <a:spcAft>
                <a:spcPts val="0"/>
              </a:spcAft>
              <a:buClr>
                <a:schemeClr val="dk1"/>
              </a:buClr>
              <a:buSzPts val="1100"/>
              <a:buFont typeface="Arial"/>
              <a:buNone/>
            </a:pPr>
            <a:r>
              <a:t/>
            </a:r>
            <a:endParaRPr b="0" i="1" sz="2800" u="none" cap="none" strike="noStrike">
              <a:solidFill>
                <a:srgbClr val="000000"/>
              </a:solidFill>
              <a:latin typeface="Calibri"/>
              <a:ea typeface="Calibri"/>
              <a:cs typeface="Calibri"/>
              <a:sym typeface="Calibri"/>
            </a:endParaRPr>
          </a:p>
          <a:p>
            <a:pPr indent="0" lvl="0" marL="0" marR="0" rtl="0" algn="l">
              <a:lnSpc>
                <a:spcPct val="90000"/>
              </a:lnSpc>
              <a:spcBef>
                <a:spcPts val="1600"/>
              </a:spcBef>
              <a:spcAft>
                <a:spcPts val="1600"/>
              </a:spcAft>
              <a:buClr>
                <a:schemeClr val="dk1"/>
              </a:buClr>
              <a:buSzPts val="1800"/>
              <a:buFont typeface="Arial"/>
              <a:buNone/>
            </a:pPr>
            <a:r>
              <a:t/>
            </a:r>
            <a:endParaRPr b="0" i="1" sz="2800" u="none" cap="none" strike="noStrike">
              <a:solidFill>
                <a:srgbClr val="000000"/>
              </a:solidFill>
              <a:latin typeface="Calibri"/>
              <a:ea typeface="Calibri"/>
              <a:cs typeface="Calibri"/>
              <a:sym typeface="Calibri"/>
            </a:endParaRPr>
          </a:p>
        </p:txBody>
      </p:sp>
      <p:sp>
        <p:nvSpPr>
          <p:cNvPr id="311" name="Google Shape;311;p34"/>
          <p:cNvSpPr txBox="1"/>
          <p:nvPr/>
        </p:nvSpPr>
        <p:spPr>
          <a:xfrm>
            <a:off x="311700" y="1843039"/>
            <a:ext cx="8520600" cy="3416400"/>
          </a:xfrm>
          <a:prstGeom prst="rect">
            <a:avLst/>
          </a:prstGeom>
          <a:noFill/>
          <a:ln>
            <a:noFill/>
          </a:ln>
        </p:spPr>
        <p:txBody>
          <a:bodyPr anchorCtr="0" anchor="t" bIns="91425" lIns="91425" spcFirstLastPara="1" rIns="91425" wrap="square" tIns="91425">
            <a:noAutofit/>
          </a:bodyPr>
          <a:lstStyle/>
          <a:p>
            <a:pPr indent="0" lvl="0" marL="101600" marR="0" rtl="0" algn="l">
              <a:lnSpc>
                <a:spcPct val="90000"/>
              </a:lnSpc>
              <a:spcBef>
                <a:spcPts val="0"/>
              </a:spcBef>
              <a:spcAft>
                <a:spcPts val="0"/>
              </a:spcAft>
              <a:buClr>
                <a:srgbClr val="000000"/>
              </a:buClr>
              <a:buSzPts val="2000"/>
              <a:buFont typeface="Noto Sans Symbols"/>
              <a:buNone/>
            </a:pPr>
            <a:r>
              <a:rPr b="0" i="0" lang="en-GB" sz="2400" u="none" cap="none" strike="noStrike">
                <a:solidFill>
                  <a:srgbClr val="000000"/>
                </a:solidFill>
                <a:latin typeface="Calibri"/>
                <a:ea typeface="Calibri"/>
                <a:cs typeface="Calibri"/>
                <a:sym typeface="Calibri"/>
              </a:rPr>
              <a:t>1. Người dùng truyền đúng mã phiên đăng nhập và các tham số khác</a:t>
            </a:r>
            <a:endParaRPr b="0" i="0" sz="2400" u="none" cap="none" strike="noStrike">
              <a:solidFill>
                <a:srgbClr val="000000"/>
              </a:solidFill>
              <a:latin typeface="Calibri"/>
              <a:ea typeface="Calibri"/>
              <a:cs typeface="Calibri"/>
              <a:sym typeface="Calibri"/>
            </a:endParaRPr>
          </a:p>
          <a:p>
            <a:pPr indent="0" lvl="0" marL="457200" marR="0" rtl="0" algn="l">
              <a:lnSpc>
                <a:spcPct val="90000"/>
              </a:lnSpc>
              <a:spcBef>
                <a:spcPts val="0"/>
              </a:spcBef>
              <a:spcAft>
                <a:spcPts val="0"/>
              </a:spcAft>
              <a:buClr>
                <a:srgbClr val="CE3B29"/>
              </a:buClr>
              <a:buSzPts val="1800"/>
              <a:buFont typeface="Noto Sans Symbols"/>
              <a:buNone/>
            </a:pPr>
            <a:r>
              <a:rPr b="0" i="0" lang="en-GB" sz="2400" u="none" cap="none" strike="noStrike">
                <a:solidFill>
                  <a:srgbClr val="000000"/>
                </a:solidFill>
                <a:latin typeface="Calibri"/>
                <a:ea typeface="Calibri"/>
                <a:cs typeface="Calibri"/>
                <a:sym typeface="Calibri"/>
              </a:rPr>
              <a:t>Kết quả mong đợi: 1000 | OK (Thông báo thành công), gửi cho ứng dụng các thông tin cần thiết. Tin nhắn bị xóa sẽ được hệ thống gửi event sang cho 2 bên và tin nhắn sẽ biến mất khỏi conversation. Giao diện chat cố tìm tin nhắn để cập nhật hiển thị.</a:t>
            </a:r>
            <a:endParaRPr b="0" i="0" sz="2400" u="none" cap="none" strike="noStrike">
              <a:solidFill>
                <a:srgbClr val="000000"/>
              </a:solidFill>
              <a:latin typeface="Calibri"/>
              <a:ea typeface="Calibri"/>
              <a:cs typeface="Calibri"/>
              <a:sym typeface="Calibri"/>
            </a:endParaRPr>
          </a:p>
          <a:p>
            <a:pPr indent="0" lvl="0" marL="101600" marR="0" rtl="0" algn="l">
              <a:lnSpc>
                <a:spcPct val="90000"/>
              </a:lnSpc>
              <a:spcBef>
                <a:spcPts val="0"/>
              </a:spcBef>
              <a:spcAft>
                <a:spcPts val="0"/>
              </a:spcAft>
              <a:buClr>
                <a:srgbClr val="000000"/>
              </a:buClr>
              <a:buSzPts val="2000"/>
              <a:buFont typeface="Noto Sans Symbols"/>
              <a:buNone/>
            </a:pPr>
            <a:r>
              <a:rPr b="0" i="0" lang="en-GB" sz="2400" u="none" cap="none" strike="noStrike">
                <a:solidFill>
                  <a:srgbClr val="000000"/>
                </a:solidFill>
                <a:latin typeface="Calibri"/>
                <a:ea typeface="Calibri"/>
                <a:cs typeface="Calibri"/>
                <a:sym typeface="Calibri"/>
              </a:rPr>
              <a:t>2. Người dùng gửi sai mã phiên đăng nhập (mã bị trống hoặc quá ngắn hoặc mã phiên đăng nhập cũ).</a:t>
            </a:r>
            <a:endParaRPr b="0" i="0" sz="2400" u="none" cap="none" strike="noStrike">
              <a:solidFill>
                <a:srgbClr val="000000"/>
              </a:solidFill>
              <a:latin typeface="Calibri"/>
              <a:ea typeface="Calibri"/>
              <a:cs typeface="Calibri"/>
              <a:sym typeface="Calibri"/>
            </a:endParaRPr>
          </a:p>
          <a:p>
            <a:pPr indent="0" lvl="0" marL="457200" marR="0" rtl="0" algn="l">
              <a:lnSpc>
                <a:spcPct val="90000"/>
              </a:lnSpc>
              <a:spcBef>
                <a:spcPts val="0"/>
              </a:spcBef>
              <a:spcAft>
                <a:spcPts val="0"/>
              </a:spcAft>
              <a:buClr>
                <a:srgbClr val="CE3B29"/>
              </a:buClr>
              <a:buSzPts val="1800"/>
              <a:buFont typeface="Noto Sans Symbols"/>
              <a:buNone/>
            </a:pPr>
            <a:r>
              <a:rPr b="0" i="0" lang="en-GB" sz="2400" u="none" cap="none" strike="noStrike">
                <a:solidFill>
                  <a:srgbClr val="000000"/>
                </a:solidFill>
                <a:latin typeface="Calibri"/>
                <a:ea typeface="Calibri"/>
                <a:cs typeface="Calibri"/>
                <a:sym typeface="Calibri"/>
              </a:rPr>
              <a:t>Kết quả mong đợi: ứng dụng sẽ phải đẩy người dùng sang trang đăng nhập. Xem lại test case 3 của change_info_after_signup</a:t>
            </a:r>
            <a:endParaRPr b="0" i="0" sz="2400" u="none" cap="none" strike="noStrike">
              <a:solidFill>
                <a:srgbClr val="000000"/>
              </a:solidFill>
              <a:latin typeface="Calibri"/>
              <a:ea typeface="Calibri"/>
              <a:cs typeface="Calibri"/>
              <a:sym typeface="Calibri"/>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35"/>
          <p:cNvSpPr txBox="1"/>
          <p:nvPr>
            <p:ph type="title"/>
          </p:nvPr>
        </p:nvSpPr>
        <p:spPr>
          <a:xfrm>
            <a:off x="235077" y="78613"/>
            <a:ext cx="8673846" cy="451739"/>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2800"/>
              <a:buFont typeface="Lato"/>
              <a:buNone/>
            </a:pPr>
            <a:r>
              <a:rPr i="1" lang="en-GB"/>
              <a:t>4. delete_message</a:t>
            </a:r>
            <a:endParaRPr i="1"/>
          </a:p>
        </p:txBody>
      </p:sp>
      <p:sp>
        <p:nvSpPr>
          <p:cNvPr id="317" name="Google Shape;317;p35"/>
          <p:cNvSpPr txBox="1"/>
          <p:nvPr>
            <p:ph idx="12" type="sldNum"/>
          </p:nvPr>
        </p:nvSpPr>
        <p:spPr>
          <a:xfrm>
            <a:off x="6867383" y="6572126"/>
            <a:ext cx="2057400" cy="365125"/>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
        <p:nvSpPr>
          <p:cNvPr id="318" name="Google Shape;318;p35"/>
          <p:cNvSpPr txBox="1"/>
          <p:nvPr/>
        </p:nvSpPr>
        <p:spPr>
          <a:xfrm>
            <a:off x="284480" y="832017"/>
            <a:ext cx="5749163" cy="566948"/>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rgbClr val="C00000"/>
              </a:buClr>
              <a:buSzPts val="1800"/>
              <a:buFont typeface="Arial"/>
              <a:buNone/>
            </a:pPr>
            <a:r>
              <a:rPr b="1" i="1" lang="en-GB" sz="2800" u="none" cap="none" strike="noStrike">
                <a:solidFill>
                  <a:srgbClr val="C00000"/>
                </a:solidFill>
                <a:latin typeface="Calibri"/>
                <a:ea typeface="Calibri"/>
                <a:cs typeface="Calibri"/>
                <a:sym typeface="Calibri"/>
              </a:rPr>
              <a:t>Các test case cho detele_message</a:t>
            </a:r>
            <a:endParaRPr b="1" i="1" sz="2800" u="none" cap="none" strike="noStrike">
              <a:solidFill>
                <a:srgbClr val="C00000"/>
              </a:solidFill>
              <a:latin typeface="Calibri"/>
              <a:ea typeface="Calibri"/>
              <a:cs typeface="Calibri"/>
              <a:sym typeface="Calibri"/>
            </a:endParaRPr>
          </a:p>
          <a:p>
            <a:pPr indent="0" lvl="0" marL="0" marR="0" rtl="0" algn="l">
              <a:lnSpc>
                <a:spcPct val="90000"/>
              </a:lnSpc>
              <a:spcBef>
                <a:spcPts val="1600"/>
              </a:spcBef>
              <a:spcAft>
                <a:spcPts val="0"/>
              </a:spcAft>
              <a:buClr>
                <a:schemeClr val="dk1"/>
              </a:buClr>
              <a:buSzPts val="1100"/>
              <a:buFont typeface="Arial"/>
              <a:buNone/>
            </a:pPr>
            <a:r>
              <a:t/>
            </a:r>
            <a:endParaRPr b="0" i="1" sz="2800" u="none" cap="none" strike="noStrike">
              <a:solidFill>
                <a:srgbClr val="000000"/>
              </a:solidFill>
              <a:latin typeface="Calibri"/>
              <a:ea typeface="Calibri"/>
              <a:cs typeface="Calibri"/>
              <a:sym typeface="Calibri"/>
            </a:endParaRPr>
          </a:p>
          <a:p>
            <a:pPr indent="0" lvl="0" marL="0" marR="0" rtl="0" algn="l">
              <a:lnSpc>
                <a:spcPct val="90000"/>
              </a:lnSpc>
              <a:spcBef>
                <a:spcPts val="1600"/>
              </a:spcBef>
              <a:spcAft>
                <a:spcPts val="1600"/>
              </a:spcAft>
              <a:buClr>
                <a:schemeClr val="dk1"/>
              </a:buClr>
              <a:buSzPts val="1800"/>
              <a:buFont typeface="Arial"/>
              <a:buNone/>
            </a:pPr>
            <a:r>
              <a:t/>
            </a:r>
            <a:endParaRPr b="0" i="1" sz="2800" u="none" cap="none" strike="noStrike">
              <a:solidFill>
                <a:srgbClr val="000000"/>
              </a:solidFill>
              <a:latin typeface="Calibri"/>
              <a:ea typeface="Calibri"/>
              <a:cs typeface="Calibri"/>
              <a:sym typeface="Calibri"/>
            </a:endParaRPr>
          </a:p>
        </p:txBody>
      </p:sp>
      <p:sp>
        <p:nvSpPr>
          <p:cNvPr id="319" name="Google Shape;319;p35"/>
          <p:cNvSpPr txBox="1"/>
          <p:nvPr/>
        </p:nvSpPr>
        <p:spPr>
          <a:xfrm>
            <a:off x="311700" y="1720800"/>
            <a:ext cx="8520600" cy="34164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rgbClr val="CE3B29"/>
              </a:buClr>
              <a:buSzPts val="1800"/>
              <a:buFont typeface="Noto Sans Symbols"/>
              <a:buNone/>
            </a:pPr>
            <a:r>
              <a:rPr b="0" i="0" lang="en-GB" sz="2400" u="none" cap="none" strike="noStrike">
                <a:solidFill>
                  <a:srgbClr val="000000"/>
                </a:solidFill>
                <a:latin typeface="Calibri"/>
                <a:ea typeface="Calibri"/>
                <a:cs typeface="Calibri"/>
                <a:sym typeface="Calibri"/>
              </a:rPr>
              <a:t>3.    Người dùng truyền đúng mã phiên đăng nhập nhưng hệ thống không thể thiết lập việc xử lý yêu cầu (do lỗi truy cập CSDL chẳng hạn)</a:t>
            </a:r>
            <a:endParaRPr b="0" i="0" sz="2400" u="none" cap="none" strike="noStrike">
              <a:solidFill>
                <a:srgbClr val="000000"/>
              </a:solidFill>
              <a:latin typeface="Calibri"/>
              <a:ea typeface="Calibri"/>
              <a:cs typeface="Calibri"/>
              <a:sym typeface="Calibri"/>
            </a:endParaRPr>
          </a:p>
          <a:p>
            <a:pPr indent="0" lvl="0" marL="457200" marR="0" rtl="0" algn="l">
              <a:lnSpc>
                <a:spcPct val="90000"/>
              </a:lnSpc>
              <a:spcBef>
                <a:spcPts val="1600"/>
              </a:spcBef>
              <a:spcAft>
                <a:spcPts val="0"/>
              </a:spcAft>
              <a:buClr>
                <a:srgbClr val="CE3B29"/>
              </a:buClr>
              <a:buSzPts val="1800"/>
              <a:buFont typeface="Noto Sans Symbols"/>
              <a:buNone/>
            </a:pPr>
            <a:r>
              <a:rPr b="0" i="0" lang="en-GB" sz="2400" u="none" cap="none" strike="noStrike">
                <a:solidFill>
                  <a:srgbClr val="000000"/>
                </a:solidFill>
                <a:latin typeface="Calibri"/>
                <a:ea typeface="Calibri"/>
                <a:cs typeface="Calibri"/>
                <a:sym typeface="Calibri"/>
              </a:rPr>
              <a:t>Kết quả mong đợi: thông báo cho người dùng, chẳng hạn như “Không thể kết nối Internet”</a:t>
            </a:r>
            <a:endParaRPr b="0" i="0" sz="2400" u="none" cap="none" strike="noStrike">
              <a:solidFill>
                <a:srgbClr val="000000"/>
              </a:solidFill>
              <a:latin typeface="Calibri"/>
              <a:ea typeface="Calibri"/>
              <a:cs typeface="Calibri"/>
              <a:sym typeface="Calibri"/>
            </a:endParaRPr>
          </a:p>
          <a:p>
            <a:pPr indent="0" lvl="0" marL="0" marR="0" rtl="0" algn="l">
              <a:lnSpc>
                <a:spcPct val="90000"/>
              </a:lnSpc>
              <a:spcBef>
                <a:spcPts val="1600"/>
              </a:spcBef>
              <a:spcAft>
                <a:spcPts val="0"/>
              </a:spcAft>
              <a:buClr>
                <a:srgbClr val="CE3B29"/>
              </a:buClr>
              <a:buSzPts val="1800"/>
              <a:buFont typeface="Noto Sans Symbols"/>
              <a:buNone/>
            </a:pPr>
            <a:r>
              <a:rPr b="0" i="0" lang="en-GB" sz="2400" u="none" cap="none" strike="noStrike">
                <a:solidFill>
                  <a:srgbClr val="000000"/>
                </a:solidFill>
                <a:latin typeface="Calibri"/>
                <a:ea typeface="Calibri"/>
                <a:cs typeface="Calibri"/>
                <a:sym typeface="Calibri"/>
              </a:rPr>
              <a:t>4.    Người dùng truyền đúng mã phiên đăng nhập. Nhưng người dùng đã bị khóa tài khoản (do hệ thống khóa đi).</a:t>
            </a:r>
            <a:endParaRPr b="0" i="0" sz="2400" u="none" cap="none" strike="noStrike">
              <a:solidFill>
                <a:srgbClr val="000000"/>
              </a:solidFill>
              <a:latin typeface="Calibri"/>
              <a:ea typeface="Calibri"/>
              <a:cs typeface="Calibri"/>
              <a:sym typeface="Calibri"/>
            </a:endParaRPr>
          </a:p>
          <a:p>
            <a:pPr indent="0" lvl="0" marL="457200" marR="0" rtl="0" algn="l">
              <a:lnSpc>
                <a:spcPct val="90000"/>
              </a:lnSpc>
              <a:spcBef>
                <a:spcPts val="1600"/>
              </a:spcBef>
              <a:spcAft>
                <a:spcPts val="1600"/>
              </a:spcAft>
              <a:buClr>
                <a:srgbClr val="CE3B29"/>
              </a:buClr>
              <a:buSzPts val="1800"/>
              <a:buFont typeface="Noto Sans Symbols"/>
              <a:buNone/>
            </a:pPr>
            <a:r>
              <a:rPr b="0" i="0" lang="en-GB" sz="2400" u="none" cap="none" strike="noStrike">
                <a:solidFill>
                  <a:srgbClr val="000000"/>
                </a:solidFill>
                <a:latin typeface="Calibri"/>
                <a:ea typeface="Calibri"/>
                <a:cs typeface="Calibri"/>
                <a:sym typeface="Calibri"/>
              </a:rPr>
              <a:t>Kết quả mong đợi: ứng dụng sẽ phải đẩy người dùng sang trang đăng nhập. Xem lại test case 3 của change_info_after_signup</a:t>
            </a:r>
            <a:endParaRPr b="0" i="0" sz="2400" u="none" cap="none" strike="noStrike">
              <a:solidFill>
                <a:srgbClr val="000000"/>
              </a:solidFill>
              <a:latin typeface="Calibri"/>
              <a:ea typeface="Calibri"/>
              <a:cs typeface="Calibri"/>
              <a:sym typeface="Calibri"/>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36"/>
          <p:cNvSpPr txBox="1"/>
          <p:nvPr>
            <p:ph type="title"/>
          </p:nvPr>
        </p:nvSpPr>
        <p:spPr>
          <a:xfrm>
            <a:off x="235077" y="78613"/>
            <a:ext cx="8673846" cy="451739"/>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2800"/>
              <a:buFont typeface="Lato"/>
              <a:buNone/>
            </a:pPr>
            <a:r>
              <a:rPr i="1" lang="en-GB"/>
              <a:t>4. delete_message</a:t>
            </a:r>
            <a:endParaRPr i="1"/>
          </a:p>
        </p:txBody>
      </p:sp>
      <p:sp>
        <p:nvSpPr>
          <p:cNvPr id="325" name="Google Shape;325;p36"/>
          <p:cNvSpPr txBox="1"/>
          <p:nvPr>
            <p:ph idx="12" type="sldNum"/>
          </p:nvPr>
        </p:nvSpPr>
        <p:spPr>
          <a:xfrm>
            <a:off x="6867383" y="6572126"/>
            <a:ext cx="2057400" cy="365125"/>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
        <p:nvSpPr>
          <p:cNvPr id="326" name="Google Shape;326;p36"/>
          <p:cNvSpPr txBox="1"/>
          <p:nvPr/>
        </p:nvSpPr>
        <p:spPr>
          <a:xfrm>
            <a:off x="284480" y="832017"/>
            <a:ext cx="5749163" cy="566948"/>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rgbClr val="C00000"/>
              </a:buClr>
              <a:buSzPts val="1800"/>
              <a:buFont typeface="Arial"/>
              <a:buNone/>
            </a:pPr>
            <a:r>
              <a:rPr b="1" i="1" lang="en-GB" sz="2800" u="none" cap="none" strike="noStrike">
                <a:solidFill>
                  <a:srgbClr val="C00000"/>
                </a:solidFill>
                <a:latin typeface="Calibri"/>
                <a:ea typeface="Calibri"/>
                <a:cs typeface="Calibri"/>
                <a:sym typeface="Calibri"/>
              </a:rPr>
              <a:t>Các test case cho detele_message</a:t>
            </a:r>
            <a:endParaRPr b="1" i="1" sz="2800" u="none" cap="none" strike="noStrike">
              <a:solidFill>
                <a:srgbClr val="C00000"/>
              </a:solidFill>
              <a:latin typeface="Calibri"/>
              <a:ea typeface="Calibri"/>
              <a:cs typeface="Calibri"/>
              <a:sym typeface="Calibri"/>
            </a:endParaRPr>
          </a:p>
          <a:p>
            <a:pPr indent="0" lvl="0" marL="0" marR="0" rtl="0" algn="l">
              <a:lnSpc>
                <a:spcPct val="90000"/>
              </a:lnSpc>
              <a:spcBef>
                <a:spcPts val="1600"/>
              </a:spcBef>
              <a:spcAft>
                <a:spcPts val="0"/>
              </a:spcAft>
              <a:buClr>
                <a:schemeClr val="dk1"/>
              </a:buClr>
              <a:buSzPts val="1100"/>
              <a:buFont typeface="Arial"/>
              <a:buNone/>
            </a:pPr>
            <a:r>
              <a:t/>
            </a:r>
            <a:endParaRPr b="0" i="1" sz="2800" u="none" cap="none" strike="noStrike">
              <a:solidFill>
                <a:srgbClr val="000000"/>
              </a:solidFill>
              <a:latin typeface="Calibri"/>
              <a:ea typeface="Calibri"/>
              <a:cs typeface="Calibri"/>
              <a:sym typeface="Calibri"/>
            </a:endParaRPr>
          </a:p>
          <a:p>
            <a:pPr indent="0" lvl="0" marL="0" marR="0" rtl="0" algn="l">
              <a:lnSpc>
                <a:spcPct val="90000"/>
              </a:lnSpc>
              <a:spcBef>
                <a:spcPts val="1600"/>
              </a:spcBef>
              <a:spcAft>
                <a:spcPts val="1600"/>
              </a:spcAft>
              <a:buClr>
                <a:schemeClr val="dk1"/>
              </a:buClr>
              <a:buSzPts val="1800"/>
              <a:buFont typeface="Arial"/>
              <a:buNone/>
            </a:pPr>
            <a:r>
              <a:t/>
            </a:r>
            <a:endParaRPr b="0" i="1" sz="2800" u="none" cap="none" strike="noStrike">
              <a:solidFill>
                <a:srgbClr val="000000"/>
              </a:solidFill>
              <a:latin typeface="Calibri"/>
              <a:ea typeface="Calibri"/>
              <a:cs typeface="Calibri"/>
              <a:sym typeface="Calibri"/>
            </a:endParaRPr>
          </a:p>
        </p:txBody>
      </p:sp>
      <p:sp>
        <p:nvSpPr>
          <p:cNvPr id="327" name="Google Shape;327;p36"/>
          <p:cNvSpPr txBox="1"/>
          <p:nvPr/>
        </p:nvSpPr>
        <p:spPr>
          <a:xfrm>
            <a:off x="311700" y="1720800"/>
            <a:ext cx="8520600" cy="34164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rgbClr val="CE3B29"/>
              </a:buClr>
              <a:buSzPts val="1800"/>
              <a:buFont typeface="Noto Sans Symbols"/>
              <a:buNone/>
            </a:pPr>
            <a:r>
              <a:rPr b="0" i="0" lang="en-GB" sz="2400" u="none" cap="none" strike="noStrike">
                <a:solidFill>
                  <a:srgbClr val="000000"/>
                </a:solidFill>
                <a:latin typeface="Calibri"/>
                <a:ea typeface="Calibri"/>
                <a:cs typeface="Calibri"/>
                <a:sym typeface="Calibri"/>
              </a:rPr>
              <a:t>5.    Người dùng truyền đúng mã phiên đăng nhập, và các id khác nhưng hệ thống không thấy id của tin nhắn.</a:t>
            </a:r>
            <a:endParaRPr b="0" i="0" sz="2400" u="none" cap="none" strike="noStrike">
              <a:solidFill>
                <a:srgbClr val="000000"/>
              </a:solidFill>
              <a:latin typeface="Calibri"/>
              <a:ea typeface="Calibri"/>
              <a:cs typeface="Calibri"/>
              <a:sym typeface="Calibri"/>
            </a:endParaRPr>
          </a:p>
          <a:p>
            <a:pPr indent="0" lvl="0" marL="457200" marR="0" rtl="0" algn="l">
              <a:lnSpc>
                <a:spcPct val="90000"/>
              </a:lnSpc>
              <a:spcBef>
                <a:spcPts val="0"/>
              </a:spcBef>
              <a:spcAft>
                <a:spcPts val="0"/>
              </a:spcAft>
              <a:buClr>
                <a:srgbClr val="CE3B29"/>
              </a:buClr>
              <a:buSzPts val="1800"/>
              <a:buFont typeface="Noto Sans Symbols"/>
              <a:buNone/>
            </a:pPr>
            <a:r>
              <a:rPr b="0" i="0" lang="en-GB" sz="2400" u="none" cap="none" strike="noStrike">
                <a:solidFill>
                  <a:srgbClr val="000000"/>
                </a:solidFill>
                <a:latin typeface="Calibri"/>
                <a:ea typeface="Calibri"/>
                <a:cs typeface="Calibri"/>
                <a:sym typeface="Calibri"/>
              </a:rPr>
              <a:t>Kết quả mong đợi: Hệ thống báo lỗi cho ứng dụng. Ứng dụng vẫn hiện tin nhắn và cho phép hội thoại.</a:t>
            </a:r>
            <a:endParaRPr b="0" i="0" sz="2400" u="none" cap="none" strike="noStrike">
              <a:solidFill>
                <a:srgbClr val="000000"/>
              </a:solidFill>
              <a:latin typeface="Calibri"/>
              <a:ea typeface="Calibri"/>
              <a:cs typeface="Calibri"/>
              <a:sym typeface="Calibri"/>
            </a:endParaRPr>
          </a:p>
          <a:p>
            <a:pPr indent="0" lvl="0" marL="0" marR="0" rtl="0" algn="l">
              <a:lnSpc>
                <a:spcPct val="90000"/>
              </a:lnSpc>
              <a:spcBef>
                <a:spcPts val="0"/>
              </a:spcBef>
              <a:spcAft>
                <a:spcPts val="0"/>
              </a:spcAft>
              <a:buClr>
                <a:srgbClr val="CE3B29"/>
              </a:buClr>
              <a:buSzPts val="1800"/>
              <a:buFont typeface="Noto Sans Symbols"/>
              <a:buNone/>
            </a:pPr>
            <a:r>
              <a:rPr b="0" i="0" lang="en-GB" sz="2400" u="none" cap="none" strike="noStrike">
                <a:solidFill>
                  <a:srgbClr val="000000"/>
                </a:solidFill>
                <a:latin typeface="Calibri"/>
                <a:ea typeface="Calibri"/>
                <a:cs typeface="Calibri"/>
                <a:sym typeface="Calibri"/>
              </a:rPr>
              <a:t>6.   </a:t>
            </a:r>
            <a:r>
              <a:rPr b="0" i="0" lang="en-GB" sz="2400" u="none" cap="none" strike="noStrike">
                <a:solidFill>
                  <a:schemeClr val="dk1"/>
                </a:solidFill>
                <a:latin typeface="Calibri"/>
                <a:ea typeface="Calibri"/>
                <a:cs typeface="Calibri"/>
                <a:sym typeface="Calibri"/>
              </a:rPr>
              <a:t> Người dùng truyền đúng mã phiên đăng nhập, và các tham số khác nhưng hệ thống phát hiện ra rằng một trong hai phía đã block người kia. </a:t>
            </a:r>
            <a:endParaRPr b="0" i="0" sz="2400" u="none" cap="none" strike="noStrike">
              <a:solidFill>
                <a:schemeClr val="dk1"/>
              </a:solidFill>
              <a:latin typeface="Calibri"/>
              <a:ea typeface="Calibri"/>
              <a:cs typeface="Calibri"/>
              <a:sym typeface="Calibri"/>
            </a:endParaRPr>
          </a:p>
          <a:p>
            <a:pPr indent="0" lvl="0" marL="457200" marR="0" rtl="0" algn="l">
              <a:lnSpc>
                <a:spcPct val="90000"/>
              </a:lnSpc>
              <a:spcBef>
                <a:spcPts val="0"/>
              </a:spcBef>
              <a:spcAft>
                <a:spcPts val="0"/>
              </a:spcAft>
              <a:buClr>
                <a:srgbClr val="CE3B29"/>
              </a:buClr>
              <a:buSzPts val="1800"/>
              <a:buFont typeface="Noto Sans Symbols"/>
              <a:buNone/>
            </a:pPr>
            <a:r>
              <a:rPr b="0" i="0" lang="en-GB" sz="2400" u="none" cap="none" strike="noStrike">
                <a:solidFill>
                  <a:schemeClr val="dk1"/>
                </a:solidFill>
                <a:latin typeface="Calibri"/>
                <a:ea typeface="Calibri"/>
                <a:cs typeface="Calibri"/>
                <a:sym typeface="Calibri"/>
              </a:rPr>
              <a:t>Kết quả mong đợi: Ứng dụng vẫn hiện ra cho 2 người rằng vẫn được phép nhắn tin nhưng server không gửi tin nhắn cho cho client. Nếu người dùng gọi API get_conversation thì sẽ nhận được trường is_blocked (nếu bị chặn) hoặc gặp lỗi 9994 (nếu là người chủ động chặn).</a:t>
            </a:r>
            <a:endParaRPr b="0" i="0" sz="2400" u="none" cap="none" strike="noStrike">
              <a:solidFill>
                <a:srgbClr val="000000"/>
              </a:solidFill>
              <a:latin typeface="Calibri"/>
              <a:ea typeface="Calibri"/>
              <a:cs typeface="Calibri"/>
              <a:sym typeface="Calibri"/>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37"/>
          <p:cNvSpPr txBox="1"/>
          <p:nvPr>
            <p:ph type="title"/>
          </p:nvPr>
        </p:nvSpPr>
        <p:spPr>
          <a:xfrm>
            <a:off x="235077" y="78613"/>
            <a:ext cx="8673846" cy="451739"/>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2800"/>
              <a:buFont typeface="Lato"/>
              <a:buNone/>
            </a:pPr>
            <a:r>
              <a:rPr i="1" lang="en-GB"/>
              <a:t>4. delete_message</a:t>
            </a:r>
            <a:endParaRPr i="1"/>
          </a:p>
        </p:txBody>
      </p:sp>
      <p:sp>
        <p:nvSpPr>
          <p:cNvPr id="333" name="Google Shape;333;p37"/>
          <p:cNvSpPr txBox="1"/>
          <p:nvPr>
            <p:ph idx="12" type="sldNum"/>
          </p:nvPr>
        </p:nvSpPr>
        <p:spPr>
          <a:xfrm>
            <a:off x="6867383" y="6572126"/>
            <a:ext cx="2057400" cy="365125"/>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
        <p:nvSpPr>
          <p:cNvPr id="334" name="Google Shape;334;p37"/>
          <p:cNvSpPr txBox="1"/>
          <p:nvPr/>
        </p:nvSpPr>
        <p:spPr>
          <a:xfrm>
            <a:off x="284480" y="832017"/>
            <a:ext cx="5749163" cy="566948"/>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rgbClr val="C00000"/>
              </a:buClr>
              <a:buSzPts val="1800"/>
              <a:buFont typeface="Arial"/>
              <a:buNone/>
            </a:pPr>
            <a:r>
              <a:rPr b="1" i="1" lang="en-GB" sz="2800" u="none" cap="none" strike="noStrike">
                <a:solidFill>
                  <a:srgbClr val="C00000"/>
                </a:solidFill>
                <a:latin typeface="Calibri"/>
                <a:ea typeface="Calibri"/>
                <a:cs typeface="Calibri"/>
                <a:sym typeface="Calibri"/>
              </a:rPr>
              <a:t>Các test case cho detele_message</a:t>
            </a:r>
            <a:endParaRPr b="1" i="1" sz="2800" u="none" cap="none" strike="noStrike">
              <a:solidFill>
                <a:srgbClr val="C00000"/>
              </a:solidFill>
              <a:latin typeface="Calibri"/>
              <a:ea typeface="Calibri"/>
              <a:cs typeface="Calibri"/>
              <a:sym typeface="Calibri"/>
            </a:endParaRPr>
          </a:p>
          <a:p>
            <a:pPr indent="0" lvl="0" marL="0" marR="0" rtl="0" algn="l">
              <a:lnSpc>
                <a:spcPct val="90000"/>
              </a:lnSpc>
              <a:spcBef>
                <a:spcPts val="1600"/>
              </a:spcBef>
              <a:spcAft>
                <a:spcPts val="0"/>
              </a:spcAft>
              <a:buClr>
                <a:schemeClr val="dk1"/>
              </a:buClr>
              <a:buSzPts val="1100"/>
              <a:buFont typeface="Arial"/>
              <a:buNone/>
            </a:pPr>
            <a:r>
              <a:t/>
            </a:r>
            <a:endParaRPr b="0" i="1" sz="2800" u="none" cap="none" strike="noStrike">
              <a:solidFill>
                <a:srgbClr val="000000"/>
              </a:solidFill>
              <a:latin typeface="Calibri"/>
              <a:ea typeface="Calibri"/>
              <a:cs typeface="Calibri"/>
              <a:sym typeface="Calibri"/>
            </a:endParaRPr>
          </a:p>
          <a:p>
            <a:pPr indent="0" lvl="0" marL="0" marR="0" rtl="0" algn="l">
              <a:lnSpc>
                <a:spcPct val="90000"/>
              </a:lnSpc>
              <a:spcBef>
                <a:spcPts val="1600"/>
              </a:spcBef>
              <a:spcAft>
                <a:spcPts val="1600"/>
              </a:spcAft>
              <a:buClr>
                <a:schemeClr val="dk1"/>
              </a:buClr>
              <a:buSzPts val="1800"/>
              <a:buFont typeface="Arial"/>
              <a:buNone/>
            </a:pPr>
            <a:r>
              <a:t/>
            </a:r>
            <a:endParaRPr b="0" i="1" sz="2800" u="none" cap="none" strike="noStrike">
              <a:solidFill>
                <a:srgbClr val="000000"/>
              </a:solidFill>
              <a:latin typeface="Calibri"/>
              <a:ea typeface="Calibri"/>
              <a:cs typeface="Calibri"/>
              <a:sym typeface="Calibri"/>
            </a:endParaRPr>
          </a:p>
        </p:txBody>
      </p:sp>
      <p:sp>
        <p:nvSpPr>
          <p:cNvPr id="335" name="Google Shape;335;p37"/>
          <p:cNvSpPr txBox="1"/>
          <p:nvPr/>
        </p:nvSpPr>
        <p:spPr>
          <a:xfrm>
            <a:off x="311700" y="1720800"/>
            <a:ext cx="8520600" cy="34164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rgbClr val="CE3B29"/>
              </a:buClr>
              <a:buSzPts val="1800"/>
              <a:buFont typeface="Noto Sans Symbols"/>
              <a:buNone/>
            </a:pPr>
            <a:r>
              <a:rPr b="0" i="0" lang="en-GB" sz="2400" u="none" cap="none" strike="noStrike">
                <a:solidFill>
                  <a:srgbClr val="000000"/>
                </a:solidFill>
                <a:latin typeface="Times New Roman"/>
                <a:ea typeface="Times New Roman"/>
                <a:cs typeface="Times New Roman"/>
                <a:sym typeface="Times New Roman"/>
              </a:rPr>
              <a:t>7.    Người dùng truyền đúng mã phiên đăng nhập, và message_id cùng partner_id nhưng hệ thống không thấy id của đối tác.</a:t>
            </a:r>
            <a:endParaRPr b="0" i="0" sz="2400" u="none" cap="none" strike="noStrike">
              <a:solidFill>
                <a:srgbClr val="000000"/>
              </a:solidFill>
              <a:latin typeface="Times New Roman"/>
              <a:ea typeface="Times New Roman"/>
              <a:cs typeface="Times New Roman"/>
              <a:sym typeface="Times New Roman"/>
            </a:endParaRPr>
          </a:p>
          <a:p>
            <a:pPr indent="0" lvl="0" marL="457200" marR="0" rtl="0" algn="l">
              <a:lnSpc>
                <a:spcPct val="90000"/>
              </a:lnSpc>
              <a:spcBef>
                <a:spcPts val="0"/>
              </a:spcBef>
              <a:spcAft>
                <a:spcPts val="0"/>
              </a:spcAft>
              <a:buClr>
                <a:srgbClr val="CE3B29"/>
              </a:buClr>
              <a:buSzPts val="1800"/>
              <a:buFont typeface="Noto Sans Symbols"/>
              <a:buNone/>
            </a:pPr>
            <a:r>
              <a:rPr b="0" i="0" lang="en-GB" sz="2400" u="none" cap="none" strike="noStrike">
                <a:solidFill>
                  <a:srgbClr val="000000"/>
                </a:solidFill>
                <a:latin typeface="Times New Roman"/>
                <a:ea typeface="Times New Roman"/>
                <a:cs typeface="Times New Roman"/>
                <a:sym typeface="Times New Roman"/>
              </a:rPr>
              <a:t>Kết quả mong đợi: Hệ thống báo lỗi cho ứng dụng. Ứng dụng vẫn hiện conversation và vẫn cho gửi tin nhắn. Hệ thống nếu không thấy đối tác sẽ không gửi sự kiện đến các bên.</a:t>
            </a:r>
            <a:endParaRPr b="0" i="0" sz="2400" u="none" cap="none" strike="noStrike">
              <a:solidFill>
                <a:srgbClr val="000000"/>
              </a:solidFill>
              <a:latin typeface="Times New Roman"/>
              <a:ea typeface="Times New Roman"/>
              <a:cs typeface="Times New Roman"/>
              <a:sym typeface="Times New Roman"/>
            </a:endParaRPr>
          </a:p>
          <a:p>
            <a:pPr indent="0" lvl="0" marL="0" marR="0" rtl="0" algn="l">
              <a:lnSpc>
                <a:spcPct val="90000"/>
              </a:lnSpc>
              <a:spcBef>
                <a:spcPts val="0"/>
              </a:spcBef>
              <a:spcAft>
                <a:spcPts val="0"/>
              </a:spcAft>
              <a:buClr>
                <a:srgbClr val="CE3B29"/>
              </a:buClr>
              <a:buSzPts val="1800"/>
              <a:buFont typeface="Noto Sans Symbols"/>
              <a:buNone/>
            </a:pPr>
            <a:r>
              <a:rPr b="0" i="0" lang="en-GB" sz="2400" u="none" cap="none" strike="noStrike">
                <a:solidFill>
                  <a:srgbClr val="000000"/>
                </a:solidFill>
                <a:latin typeface="Times New Roman"/>
                <a:ea typeface="Times New Roman"/>
                <a:cs typeface="Times New Roman"/>
                <a:sym typeface="Times New Roman"/>
              </a:rPr>
              <a:t>8.    Người dùng truyền đúng mã phiên đăng nhập, và conversation_id nhưng hệ thống không thấy conversation_id.</a:t>
            </a:r>
            <a:endParaRPr b="0" i="0" sz="2400" u="none" cap="none" strike="noStrike">
              <a:solidFill>
                <a:srgbClr val="000000"/>
              </a:solidFill>
              <a:latin typeface="Times New Roman"/>
              <a:ea typeface="Times New Roman"/>
              <a:cs typeface="Times New Roman"/>
              <a:sym typeface="Times New Roman"/>
            </a:endParaRPr>
          </a:p>
          <a:p>
            <a:pPr indent="0" lvl="0" marL="457200" marR="0" rtl="0" algn="l">
              <a:lnSpc>
                <a:spcPct val="90000"/>
              </a:lnSpc>
              <a:spcBef>
                <a:spcPts val="0"/>
              </a:spcBef>
              <a:spcAft>
                <a:spcPts val="0"/>
              </a:spcAft>
              <a:buClr>
                <a:srgbClr val="CE3B29"/>
              </a:buClr>
              <a:buSzPts val="1800"/>
              <a:buFont typeface="Noto Sans Symbols"/>
              <a:buNone/>
            </a:pPr>
            <a:r>
              <a:rPr b="0" i="0" lang="en-GB" sz="2400" u="none" cap="none" strike="noStrike">
                <a:solidFill>
                  <a:srgbClr val="000000"/>
                </a:solidFill>
                <a:latin typeface="Times New Roman"/>
                <a:ea typeface="Times New Roman"/>
                <a:cs typeface="Times New Roman"/>
                <a:sym typeface="Times New Roman"/>
              </a:rPr>
              <a:t>Kết quả mong đợi: hệ thống báo lỗi cho client, client vẫn cho phép hội thoại nhưng lần sau gửi partner_id. </a:t>
            </a:r>
            <a:r>
              <a:rPr b="0" i="0" lang="en-GB" sz="2400" u="none" cap="none" strike="noStrike">
                <a:solidFill>
                  <a:schemeClr val="dk1"/>
                </a:solidFill>
                <a:latin typeface="Times New Roman"/>
                <a:ea typeface="Times New Roman"/>
                <a:cs typeface="Times New Roman"/>
                <a:sym typeface="Times New Roman"/>
              </a:rPr>
              <a:t>Hệ thống căn cứ id của đối tác để gửi sự kiện đến các bên</a:t>
            </a:r>
            <a:endParaRPr b="0" i="0" sz="2400" u="none" cap="none" strike="noStrike">
              <a:solidFill>
                <a:srgbClr val="000000"/>
              </a:solidFill>
              <a:latin typeface="Times New Roman"/>
              <a:ea typeface="Times New Roman"/>
              <a:cs typeface="Times New Roman"/>
              <a:sym typeface="Times New Roman"/>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38"/>
          <p:cNvSpPr txBox="1"/>
          <p:nvPr>
            <p:ph type="title"/>
          </p:nvPr>
        </p:nvSpPr>
        <p:spPr>
          <a:xfrm>
            <a:off x="235077" y="78613"/>
            <a:ext cx="8673846" cy="451739"/>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2800"/>
              <a:buFont typeface="Lato"/>
              <a:buNone/>
            </a:pPr>
            <a:r>
              <a:rPr i="1" lang="en-GB"/>
              <a:t>4. delete_message</a:t>
            </a:r>
            <a:endParaRPr i="1"/>
          </a:p>
        </p:txBody>
      </p:sp>
      <p:sp>
        <p:nvSpPr>
          <p:cNvPr id="341" name="Google Shape;341;p38"/>
          <p:cNvSpPr txBox="1"/>
          <p:nvPr>
            <p:ph idx="12" type="sldNum"/>
          </p:nvPr>
        </p:nvSpPr>
        <p:spPr>
          <a:xfrm>
            <a:off x="6867383" y="6572126"/>
            <a:ext cx="2057400" cy="365125"/>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
        <p:nvSpPr>
          <p:cNvPr id="342" name="Google Shape;342;p38"/>
          <p:cNvSpPr txBox="1"/>
          <p:nvPr/>
        </p:nvSpPr>
        <p:spPr>
          <a:xfrm>
            <a:off x="284480" y="832017"/>
            <a:ext cx="5749163" cy="566948"/>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rgbClr val="C00000"/>
              </a:buClr>
              <a:buSzPts val="1800"/>
              <a:buFont typeface="Arial"/>
              <a:buNone/>
            </a:pPr>
            <a:r>
              <a:rPr b="1" i="1" lang="en-GB" sz="2800" u="none" cap="none" strike="noStrike">
                <a:solidFill>
                  <a:srgbClr val="C00000"/>
                </a:solidFill>
                <a:latin typeface="Calibri"/>
                <a:ea typeface="Calibri"/>
                <a:cs typeface="Calibri"/>
                <a:sym typeface="Calibri"/>
              </a:rPr>
              <a:t>Các test case cho detele_message</a:t>
            </a:r>
            <a:endParaRPr b="1" i="1" sz="2800" u="none" cap="none" strike="noStrike">
              <a:solidFill>
                <a:srgbClr val="C00000"/>
              </a:solidFill>
              <a:latin typeface="Calibri"/>
              <a:ea typeface="Calibri"/>
              <a:cs typeface="Calibri"/>
              <a:sym typeface="Calibri"/>
            </a:endParaRPr>
          </a:p>
          <a:p>
            <a:pPr indent="0" lvl="0" marL="0" marR="0" rtl="0" algn="l">
              <a:lnSpc>
                <a:spcPct val="90000"/>
              </a:lnSpc>
              <a:spcBef>
                <a:spcPts val="1600"/>
              </a:spcBef>
              <a:spcAft>
                <a:spcPts val="0"/>
              </a:spcAft>
              <a:buClr>
                <a:schemeClr val="dk1"/>
              </a:buClr>
              <a:buSzPts val="1100"/>
              <a:buFont typeface="Arial"/>
              <a:buNone/>
            </a:pPr>
            <a:r>
              <a:t/>
            </a:r>
            <a:endParaRPr b="0" i="1" sz="2800" u="none" cap="none" strike="noStrike">
              <a:solidFill>
                <a:srgbClr val="000000"/>
              </a:solidFill>
              <a:latin typeface="Calibri"/>
              <a:ea typeface="Calibri"/>
              <a:cs typeface="Calibri"/>
              <a:sym typeface="Calibri"/>
            </a:endParaRPr>
          </a:p>
          <a:p>
            <a:pPr indent="0" lvl="0" marL="0" marR="0" rtl="0" algn="l">
              <a:lnSpc>
                <a:spcPct val="90000"/>
              </a:lnSpc>
              <a:spcBef>
                <a:spcPts val="1600"/>
              </a:spcBef>
              <a:spcAft>
                <a:spcPts val="1600"/>
              </a:spcAft>
              <a:buClr>
                <a:schemeClr val="dk1"/>
              </a:buClr>
              <a:buSzPts val="1800"/>
              <a:buFont typeface="Arial"/>
              <a:buNone/>
            </a:pPr>
            <a:r>
              <a:t/>
            </a:r>
            <a:endParaRPr b="0" i="1" sz="2800" u="none" cap="none" strike="noStrike">
              <a:solidFill>
                <a:srgbClr val="000000"/>
              </a:solidFill>
              <a:latin typeface="Calibri"/>
              <a:ea typeface="Calibri"/>
              <a:cs typeface="Calibri"/>
              <a:sym typeface="Calibri"/>
            </a:endParaRPr>
          </a:p>
        </p:txBody>
      </p:sp>
      <p:sp>
        <p:nvSpPr>
          <p:cNvPr id="343" name="Google Shape;343;p38"/>
          <p:cNvSpPr/>
          <p:nvPr/>
        </p:nvSpPr>
        <p:spPr>
          <a:xfrm>
            <a:off x="1697418" y="3094420"/>
            <a:ext cx="5749163" cy="1136520"/>
          </a:xfrm>
          <a:prstGeom prst="roundRect">
            <a:avLst>
              <a:gd fmla="val 16667" name="adj"/>
            </a:avLst>
          </a:prstGeom>
          <a:solidFill>
            <a:srgbClr val="C00000"/>
          </a:solidFill>
          <a:ln cap="flat" cmpd="sng" w="19050">
            <a:solidFill>
              <a:srgbClr val="171616"/>
            </a:solidFill>
            <a:prstDash val="solid"/>
            <a:miter lim="800000"/>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FF0000"/>
              </a:buClr>
              <a:buSzPts val="2500"/>
              <a:buFont typeface="Calibri"/>
              <a:buNone/>
            </a:pPr>
            <a:r>
              <a:rPr b="1" i="0" lang="en-GB" sz="2500" u="none" cap="none" strike="noStrike">
                <a:solidFill>
                  <a:schemeClr val="lt1"/>
                </a:solidFill>
                <a:latin typeface="Calibri"/>
                <a:ea typeface="Calibri"/>
                <a:cs typeface="Calibri"/>
                <a:sym typeface="Calibri"/>
              </a:rPr>
              <a:t>CÂU HỎI 3: THEO EM CÒN CÓ NHỮNG TEST CASE NÀO CÓ THỂ THỰC HIỆN?</a:t>
            </a:r>
            <a:endParaRPr b="1" i="0" sz="2500" u="none" cap="none" strike="noStrike">
              <a:solidFill>
                <a:schemeClr val="lt1"/>
              </a:solidFill>
              <a:latin typeface="Calibri"/>
              <a:ea typeface="Calibri"/>
              <a:cs typeface="Calibri"/>
              <a:sym typeface="Calibri"/>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39"/>
          <p:cNvSpPr txBox="1"/>
          <p:nvPr>
            <p:ph idx="12" type="sldNum"/>
          </p:nvPr>
        </p:nvSpPr>
        <p:spPr>
          <a:xfrm>
            <a:off x="6867383" y="6572126"/>
            <a:ext cx="2057400" cy="365125"/>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
        <p:nvSpPr>
          <p:cNvPr id="349" name="Google Shape;349;p39"/>
          <p:cNvSpPr txBox="1"/>
          <p:nvPr>
            <p:ph type="title"/>
          </p:nvPr>
        </p:nvSpPr>
        <p:spPr>
          <a:xfrm>
            <a:off x="235077" y="78613"/>
            <a:ext cx="8673846" cy="451739"/>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chemeClr val="lt1"/>
              </a:buClr>
              <a:buSzPts val="2800"/>
              <a:buFont typeface="Lato"/>
              <a:buNone/>
            </a:pPr>
            <a:r>
              <a:rPr lang="en-GB"/>
              <a:t>MỤC LỤC</a:t>
            </a:r>
            <a:endParaRPr/>
          </a:p>
        </p:txBody>
      </p:sp>
      <p:sp>
        <p:nvSpPr>
          <p:cNvPr id="350" name="Google Shape;350;p39"/>
          <p:cNvSpPr txBox="1"/>
          <p:nvPr/>
        </p:nvSpPr>
        <p:spPr>
          <a:xfrm>
            <a:off x="388323" y="1720800"/>
            <a:ext cx="8520600" cy="3416400"/>
          </a:xfrm>
          <a:prstGeom prst="rect">
            <a:avLst/>
          </a:prstGeom>
          <a:noFill/>
          <a:ln>
            <a:noFill/>
          </a:ln>
        </p:spPr>
        <p:txBody>
          <a:bodyPr anchorCtr="0" anchor="t" bIns="91425" lIns="91425" spcFirstLastPara="1" rIns="91425" wrap="square" tIns="91425">
            <a:noAutofit/>
          </a:bodyPr>
          <a:lstStyle/>
          <a:p>
            <a:pPr indent="-368300" lvl="0" marL="457200" marR="0" rtl="0" algn="l">
              <a:lnSpc>
                <a:spcPct val="90000"/>
              </a:lnSpc>
              <a:spcBef>
                <a:spcPts val="0"/>
              </a:spcBef>
              <a:spcAft>
                <a:spcPts val="0"/>
              </a:spcAft>
              <a:buClr>
                <a:srgbClr val="000000"/>
              </a:buClr>
              <a:buSzPts val="2200"/>
              <a:buFont typeface="Times New Roman"/>
              <a:buAutoNum type="arabicPeriod"/>
            </a:pPr>
            <a:r>
              <a:rPr b="0" i="0" lang="en-GB" sz="2800" u="none" cap="none" strike="noStrike">
                <a:solidFill>
                  <a:srgbClr val="000000"/>
                </a:solidFill>
                <a:latin typeface="Calibri"/>
                <a:ea typeface="Calibri"/>
                <a:cs typeface="Calibri"/>
                <a:sym typeface="Calibri"/>
              </a:rPr>
              <a:t>Danh sách sự kiện nhắn tin</a:t>
            </a:r>
            <a:endParaRPr b="0" i="0" sz="2800" u="none" cap="none" strike="noStrike">
              <a:solidFill>
                <a:srgbClr val="000000"/>
              </a:solidFill>
              <a:latin typeface="Calibri"/>
              <a:ea typeface="Calibri"/>
              <a:cs typeface="Calibri"/>
              <a:sym typeface="Calibri"/>
            </a:endParaRPr>
          </a:p>
          <a:p>
            <a:pPr indent="-368300" lvl="0" marL="457200" marR="0" rtl="0" algn="l">
              <a:lnSpc>
                <a:spcPct val="90000"/>
              </a:lnSpc>
              <a:spcBef>
                <a:spcPts val="0"/>
              </a:spcBef>
              <a:spcAft>
                <a:spcPts val="0"/>
              </a:spcAft>
              <a:buClr>
                <a:srgbClr val="000000"/>
              </a:buClr>
              <a:buSzPts val="2200"/>
              <a:buFont typeface="Times New Roman"/>
              <a:buAutoNum type="arabicPeriod"/>
            </a:pPr>
            <a:r>
              <a:rPr b="0" i="0" lang="en-GB" sz="2800" u="none" cap="none" strike="noStrike">
                <a:solidFill>
                  <a:srgbClr val="000000"/>
                </a:solidFill>
                <a:latin typeface="Calibri"/>
                <a:ea typeface="Calibri"/>
                <a:cs typeface="Calibri"/>
                <a:sym typeface="Calibri"/>
              </a:rPr>
              <a:t>API lấy danh sách các hội thoại</a:t>
            </a:r>
            <a:endParaRPr b="0" i="0" sz="2800" u="none" cap="none" strike="noStrike">
              <a:solidFill>
                <a:srgbClr val="000000"/>
              </a:solidFill>
              <a:latin typeface="Calibri"/>
              <a:ea typeface="Calibri"/>
              <a:cs typeface="Calibri"/>
              <a:sym typeface="Calibri"/>
            </a:endParaRPr>
          </a:p>
          <a:p>
            <a:pPr indent="-368300" lvl="0" marL="457200" marR="0" rtl="0" algn="l">
              <a:lnSpc>
                <a:spcPct val="90000"/>
              </a:lnSpc>
              <a:spcBef>
                <a:spcPts val="0"/>
              </a:spcBef>
              <a:spcAft>
                <a:spcPts val="0"/>
              </a:spcAft>
              <a:buClr>
                <a:srgbClr val="000000"/>
              </a:buClr>
              <a:buSzPts val="2200"/>
              <a:buFont typeface="Times New Roman"/>
              <a:buAutoNum type="arabicPeriod"/>
            </a:pPr>
            <a:r>
              <a:rPr b="0" i="0" lang="en-GB" sz="2800" u="none" cap="none" strike="noStrike">
                <a:solidFill>
                  <a:srgbClr val="000000"/>
                </a:solidFill>
                <a:latin typeface="Calibri"/>
                <a:ea typeface="Calibri"/>
                <a:cs typeface="Calibri"/>
                <a:sym typeface="Calibri"/>
              </a:rPr>
              <a:t>API lấy các tin nhắn của một hội thoại</a:t>
            </a:r>
            <a:endParaRPr b="0" i="0" sz="2800" u="none" cap="none" strike="noStrike">
              <a:solidFill>
                <a:srgbClr val="000000"/>
              </a:solidFill>
              <a:latin typeface="Calibri"/>
              <a:ea typeface="Calibri"/>
              <a:cs typeface="Calibri"/>
              <a:sym typeface="Calibri"/>
            </a:endParaRPr>
          </a:p>
          <a:p>
            <a:pPr indent="-368300" lvl="0" marL="457200" marR="0" rtl="0" algn="l">
              <a:lnSpc>
                <a:spcPct val="90000"/>
              </a:lnSpc>
              <a:spcBef>
                <a:spcPts val="0"/>
              </a:spcBef>
              <a:spcAft>
                <a:spcPts val="0"/>
              </a:spcAft>
              <a:buClr>
                <a:srgbClr val="000000"/>
              </a:buClr>
              <a:buSzPts val="2200"/>
              <a:buFont typeface="Times New Roman"/>
              <a:buAutoNum type="arabicPeriod"/>
            </a:pPr>
            <a:r>
              <a:rPr b="0" i="0" lang="en-GB" sz="2800" u="none" cap="none" strike="noStrike">
                <a:solidFill>
                  <a:srgbClr val="000000"/>
                </a:solidFill>
                <a:latin typeface="Calibri"/>
                <a:ea typeface="Calibri"/>
                <a:cs typeface="Calibri"/>
                <a:sym typeface="Calibri"/>
              </a:rPr>
              <a:t>API xóa tin nhắn</a:t>
            </a:r>
            <a:endParaRPr b="0" i="0" sz="2800" u="none" cap="none" strike="noStrike">
              <a:solidFill>
                <a:srgbClr val="000000"/>
              </a:solidFill>
              <a:latin typeface="Calibri"/>
              <a:ea typeface="Calibri"/>
              <a:cs typeface="Calibri"/>
              <a:sym typeface="Calibri"/>
            </a:endParaRPr>
          </a:p>
          <a:p>
            <a:pPr indent="-368300" lvl="0" marL="457200" marR="0" rtl="0" algn="l">
              <a:lnSpc>
                <a:spcPct val="90000"/>
              </a:lnSpc>
              <a:spcBef>
                <a:spcPts val="0"/>
              </a:spcBef>
              <a:spcAft>
                <a:spcPts val="0"/>
              </a:spcAft>
              <a:buClr>
                <a:srgbClr val="000000"/>
              </a:buClr>
              <a:buSzPts val="2200"/>
              <a:buFont typeface="Times New Roman"/>
              <a:buAutoNum type="arabicPeriod"/>
            </a:pPr>
            <a:r>
              <a:rPr b="1" i="0" lang="en-GB" sz="2800" u="sng" cap="none" strike="noStrike">
                <a:solidFill>
                  <a:srgbClr val="000000"/>
                </a:solidFill>
                <a:latin typeface="Calibri"/>
                <a:ea typeface="Calibri"/>
                <a:cs typeface="Calibri"/>
                <a:sym typeface="Calibri"/>
              </a:rPr>
              <a:t>Giao diện trang nhắn tin</a:t>
            </a:r>
            <a:endParaRPr b="1" i="0" sz="2800" u="sng" cap="none" strike="noStrike">
              <a:solidFill>
                <a:srgbClr val="000000"/>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g28545bc3fa4_0_6"/>
          <p:cNvSpPr txBox="1"/>
          <p:nvPr>
            <p:ph type="title"/>
          </p:nvPr>
        </p:nvSpPr>
        <p:spPr>
          <a:xfrm>
            <a:off x="235077" y="78613"/>
            <a:ext cx="8673900" cy="45180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chemeClr val="lt1"/>
              </a:buClr>
              <a:buSzPts val="2800"/>
              <a:buFont typeface="Lato"/>
              <a:buNone/>
            </a:pPr>
            <a:r>
              <a:rPr lang="en-GB"/>
              <a:t>DANH SÁCH API</a:t>
            </a:r>
            <a:endParaRPr/>
          </a:p>
        </p:txBody>
      </p:sp>
      <p:sp>
        <p:nvSpPr>
          <p:cNvPr id="80" name="Google Shape;80;g28545bc3fa4_0_6"/>
          <p:cNvSpPr txBox="1"/>
          <p:nvPr>
            <p:ph idx="12" type="sldNum"/>
          </p:nvPr>
        </p:nvSpPr>
        <p:spPr>
          <a:xfrm>
            <a:off x="6867383" y="6572126"/>
            <a:ext cx="2057400" cy="3651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
        <p:nvSpPr>
          <p:cNvPr id="81" name="Google Shape;81;g28545bc3fa4_0_6"/>
          <p:cNvSpPr/>
          <p:nvPr/>
        </p:nvSpPr>
        <p:spPr>
          <a:xfrm>
            <a:off x="359903" y="938879"/>
            <a:ext cx="8595300" cy="5509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200"/>
              <a:buFont typeface="Calibri"/>
              <a:buNone/>
            </a:pPr>
            <a:r>
              <a:t/>
            </a:r>
            <a:endParaRPr b="0" i="0" sz="2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1" i="0" lang="en-GB" sz="2200" u="none" cap="none" strike="noStrike">
                <a:solidFill>
                  <a:schemeClr val="dk1"/>
                </a:solidFill>
                <a:latin typeface="Calibri"/>
                <a:ea typeface="Calibri"/>
                <a:cs typeface="Calibri"/>
                <a:sym typeface="Calibri"/>
              </a:rPr>
              <a:t>5.Điểm danh</a:t>
            </a:r>
            <a:r>
              <a:rPr b="0" i="0" lang="en-GB" sz="2200" u="none" cap="none" strike="noStrike">
                <a:solidFill>
                  <a:schemeClr val="dk1"/>
                </a:solidFill>
                <a:latin typeface="Calibri"/>
                <a:ea typeface="Calibri"/>
                <a:cs typeface="Calibri"/>
                <a:sym typeface="Calibri"/>
              </a:rPr>
              <a:t>:</a:t>
            </a:r>
            <a:endParaRPr/>
          </a:p>
          <a:p>
            <a:pPr indent="-139700" lvl="1" marL="457200" marR="0" rtl="0" algn="l">
              <a:lnSpc>
                <a:spcPct val="100000"/>
              </a:lnSpc>
              <a:spcBef>
                <a:spcPts val="0"/>
              </a:spcBef>
              <a:spcAft>
                <a:spcPts val="0"/>
              </a:spcAft>
              <a:buClr>
                <a:srgbClr val="0000FF"/>
              </a:buClr>
              <a:buSzPts val="2200"/>
              <a:buFont typeface="Courier New"/>
              <a:buChar char="•"/>
            </a:pPr>
            <a:r>
              <a:rPr b="1" i="0" lang="en-GB" sz="2200" u="none" cap="none" strike="noStrike">
                <a:solidFill>
                  <a:srgbClr val="0000FF"/>
                </a:solidFill>
                <a:latin typeface="Courier New"/>
                <a:ea typeface="Courier New"/>
                <a:cs typeface="Courier New"/>
                <a:sym typeface="Courier New"/>
              </a:rPr>
              <a:t>take_attendance, get_attendance_record, set_attendance_status, get_attendance_list.</a:t>
            </a:r>
            <a:endParaRPr b="1">
              <a:solidFill>
                <a:srgbClr val="0000FF"/>
              </a:solidFill>
            </a:endParaRPr>
          </a:p>
          <a:p>
            <a:pPr indent="0" lvl="0" marL="0" marR="0" rtl="0" algn="l">
              <a:lnSpc>
                <a:spcPct val="100000"/>
              </a:lnSpc>
              <a:spcBef>
                <a:spcPts val="0"/>
              </a:spcBef>
              <a:spcAft>
                <a:spcPts val="0"/>
              </a:spcAft>
              <a:buNone/>
            </a:pPr>
            <a:r>
              <a:rPr b="1" i="0" lang="en-GB" sz="2200" u="none" cap="none" strike="noStrike">
                <a:solidFill>
                  <a:schemeClr val="dk1"/>
                </a:solidFill>
                <a:latin typeface="Calibri"/>
                <a:ea typeface="Calibri"/>
                <a:cs typeface="Calibri"/>
                <a:sym typeface="Calibri"/>
              </a:rPr>
              <a:t>6.Xin phép nghỉ học</a:t>
            </a:r>
            <a:r>
              <a:rPr b="0" i="0" lang="en-GB" sz="2200" u="none" cap="none" strike="noStrike">
                <a:solidFill>
                  <a:schemeClr val="dk1"/>
                </a:solidFill>
                <a:latin typeface="Calibri"/>
                <a:ea typeface="Calibri"/>
                <a:cs typeface="Calibri"/>
                <a:sym typeface="Calibri"/>
              </a:rPr>
              <a:t>:</a:t>
            </a:r>
            <a:endParaRPr/>
          </a:p>
          <a:p>
            <a:pPr indent="-139700" lvl="1" marL="457200" marR="0" rtl="0" algn="l">
              <a:lnSpc>
                <a:spcPct val="100000"/>
              </a:lnSpc>
              <a:spcBef>
                <a:spcPts val="0"/>
              </a:spcBef>
              <a:spcAft>
                <a:spcPts val="0"/>
              </a:spcAft>
              <a:buClr>
                <a:srgbClr val="0000FF"/>
              </a:buClr>
              <a:buSzPts val="2200"/>
              <a:buFont typeface="Courier New"/>
              <a:buChar char="•"/>
            </a:pPr>
            <a:r>
              <a:rPr b="1" i="0" lang="en-GB" sz="2200" u="none" cap="none" strike="noStrike">
                <a:solidFill>
                  <a:srgbClr val="0000FF"/>
                </a:solidFill>
                <a:latin typeface="Courier New"/>
                <a:ea typeface="Courier New"/>
                <a:cs typeface="Courier New"/>
                <a:sym typeface="Courier New"/>
              </a:rPr>
              <a:t>request_absence, review_absence_request, get_absence_requests.</a:t>
            </a:r>
            <a:endParaRPr b="1">
              <a:solidFill>
                <a:srgbClr val="0000FF"/>
              </a:solidFill>
            </a:endParaRPr>
          </a:p>
          <a:p>
            <a:pPr indent="0" lvl="0" marL="0" marR="0" rtl="0" algn="l">
              <a:lnSpc>
                <a:spcPct val="100000"/>
              </a:lnSpc>
              <a:spcBef>
                <a:spcPts val="0"/>
              </a:spcBef>
              <a:spcAft>
                <a:spcPts val="0"/>
              </a:spcAft>
              <a:buNone/>
            </a:pPr>
            <a:r>
              <a:rPr b="1" i="0" lang="en-GB" sz="2200" u="none" cap="none" strike="noStrike">
                <a:solidFill>
                  <a:schemeClr val="dk1"/>
                </a:solidFill>
                <a:latin typeface="Calibri"/>
                <a:ea typeface="Calibri"/>
                <a:cs typeface="Calibri"/>
                <a:sym typeface="Calibri"/>
              </a:rPr>
              <a:t>7.Quản lý tài liệu học tập</a:t>
            </a:r>
            <a:r>
              <a:rPr b="0" i="0" lang="en-GB" sz="2200" u="none" cap="none" strike="noStrike">
                <a:solidFill>
                  <a:schemeClr val="dk1"/>
                </a:solidFill>
                <a:latin typeface="Calibri"/>
                <a:ea typeface="Calibri"/>
                <a:cs typeface="Calibri"/>
                <a:sym typeface="Calibri"/>
              </a:rPr>
              <a:t>:</a:t>
            </a:r>
            <a:endParaRPr/>
          </a:p>
          <a:p>
            <a:pPr indent="-139700" lvl="1" marL="457200" marR="0" rtl="0" algn="l">
              <a:lnSpc>
                <a:spcPct val="100000"/>
              </a:lnSpc>
              <a:spcBef>
                <a:spcPts val="0"/>
              </a:spcBef>
              <a:spcAft>
                <a:spcPts val="0"/>
              </a:spcAft>
              <a:buClr>
                <a:schemeClr val="dk1"/>
              </a:buClr>
              <a:buSzPts val="2200"/>
              <a:buFont typeface="Courier New"/>
              <a:buChar char="•"/>
            </a:pPr>
            <a:r>
              <a:rPr b="0" i="0" lang="en-GB" sz="2200" u="none" cap="none" strike="noStrike">
                <a:solidFill>
                  <a:schemeClr val="dk1"/>
                </a:solidFill>
                <a:latin typeface="Courier New"/>
                <a:ea typeface="Courier New"/>
                <a:cs typeface="Courier New"/>
                <a:sym typeface="Courier New"/>
              </a:rPr>
              <a:t>upload_material, </a:t>
            </a:r>
            <a:r>
              <a:rPr b="1" i="0" lang="en-GB" sz="2200" u="none" cap="none" strike="noStrike">
                <a:solidFill>
                  <a:srgbClr val="0000FF"/>
                </a:solidFill>
                <a:latin typeface="Courier New"/>
                <a:ea typeface="Courier New"/>
                <a:cs typeface="Courier New"/>
                <a:sym typeface="Courier New"/>
              </a:rPr>
              <a:t>edit_material</a:t>
            </a:r>
            <a:r>
              <a:rPr b="0" i="0" lang="en-GB" sz="2200" u="none" cap="none" strike="noStrike">
                <a:solidFill>
                  <a:srgbClr val="0000FF"/>
                </a:solidFill>
                <a:latin typeface="Courier New"/>
                <a:ea typeface="Courier New"/>
                <a:cs typeface="Courier New"/>
                <a:sym typeface="Courier New"/>
              </a:rPr>
              <a:t>, </a:t>
            </a:r>
            <a:r>
              <a:rPr b="1" i="0" lang="en-GB" sz="2200" u="none" cap="none" strike="noStrike">
                <a:solidFill>
                  <a:srgbClr val="0000FF"/>
                </a:solidFill>
                <a:latin typeface="Courier New"/>
                <a:ea typeface="Courier New"/>
                <a:cs typeface="Courier New"/>
                <a:sym typeface="Courier New"/>
              </a:rPr>
              <a:t>delete_material</a:t>
            </a:r>
            <a:r>
              <a:rPr b="0" i="0" lang="en-GB" sz="2200" u="none" cap="none" strike="noStrike">
                <a:solidFill>
                  <a:srgbClr val="0000FF"/>
                </a:solidFill>
                <a:latin typeface="Courier New"/>
                <a:ea typeface="Courier New"/>
                <a:cs typeface="Courier New"/>
                <a:sym typeface="Courier New"/>
              </a:rPr>
              <a:t>, </a:t>
            </a:r>
            <a:r>
              <a:rPr b="1" i="0" lang="en-GB" sz="2200" u="none" cap="none" strike="noStrike">
                <a:solidFill>
                  <a:srgbClr val="0000FF"/>
                </a:solidFill>
                <a:latin typeface="Courier New"/>
                <a:ea typeface="Courier New"/>
                <a:cs typeface="Courier New"/>
                <a:sym typeface="Courier New"/>
              </a:rPr>
              <a:t>get_material_info</a:t>
            </a:r>
            <a:r>
              <a:rPr b="0" i="0" lang="en-GB" sz="2200" u="none" cap="none" strike="noStrike">
                <a:solidFill>
                  <a:srgbClr val="0000FF"/>
                </a:solidFill>
                <a:latin typeface="Courier New"/>
                <a:ea typeface="Courier New"/>
                <a:cs typeface="Courier New"/>
                <a:sym typeface="Courier New"/>
              </a:rPr>
              <a:t>, </a:t>
            </a:r>
            <a:r>
              <a:rPr b="1" i="0" lang="en-GB" sz="2200" u="none" cap="none" strike="noStrike">
                <a:solidFill>
                  <a:srgbClr val="0000FF"/>
                </a:solidFill>
                <a:latin typeface="Courier New"/>
                <a:ea typeface="Courier New"/>
                <a:cs typeface="Courier New"/>
                <a:sym typeface="Courier New"/>
              </a:rPr>
              <a:t>get_material_list</a:t>
            </a:r>
            <a:r>
              <a:rPr b="0" i="0" lang="en-GB" sz="2200" u="none" cap="none" strike="noStrike">
                <a:solidFill>
                  <a:schemeClr val="dk1"/>
                </a:solidFill>
                <a:latin typeface="Courier New"/>
                <a:ea typeface="Courier New"/>
                <a:cs typeface="Courier New"/>
                <a:sym typeface="Courier New"/>
              </a:rPr>
              <a:t>.</a:t>
            </a:r>
            <a:endParaRPr/>
          </a:p>
          <a:p>
            <a:pPr indent="0" lvl="0" marL="0" marR="0" rtl="0" algn="l">
              <a:lnSpc>
                <a:spcPct val="100000"/>
              </a:lnSpc>
              <a:spcBef>
                <a:spcPts val="0"/>
              </a:spcBef>
              <a:spcAft>
                <a:spcPts val="0"/>
              </a:spcAft>
              <a:buNone/>
            </a:pPr>
            <a:r>
              <a:rPr b="1" i="0" lang="en-GB" sz="2200" u="none" cap="none" strike="noStrike">
                <a:solidFill>
                  <a:schemeClr val="dk1"/>
                </a:solidFill>
                <a:latin typeface="Calibri"/>
                <a:ea typeface="Calibri"/>
                <a:cs typeface="Calibri"/>
                <a:sym typeface="Calibri"/>
              </a:rPr>
              <a:t>8.Thông báo và giao tiếp</a:t>
            </a:r>
            <a:r>
              <a:rPr b="0" i="0" lang="en-GB" sz="2200" u="none" cap="none" strike="noStrike">
                <a:solidFill>
                  <a:schemeClr val="dk1"/>
                </a:solidFill>
                <a:latin typeface="Calibri"/>
                <a:ea typeface="Calibri"/>
                <a:cs typeface="Calibri"/>
                <a:sym typeface="Calibri"/>
              </a:rPr>
              <a:t>:</a:t>
            </a:r>
            <a:endParaRPr/>
          </a:p>
          <a:p>
            <a:pPr indent="-139700" lvl="1" marL="457200" marR="0" rtl="0" algn="l">
              <a:lnSpc>
                <a:spcPct val="100000"/>
              </a:lnSpc>
              <a:spcBef>
                <a:spcPts val="0"/>
              </a:spcBef>
              <a:spcAft>
                <a:spcPts val="0"/>
              </a:spcAft>
              <a:buClr>
                <a:schemeClr val="dk1"/>
              </a:buClr>
              <a:buSzPts val="2200"/>
              <a:buFont typeface="Courier New"/>
              <a:buChar char="•"/>
            </a:pPr>
            <a:r>
              <a:rPr b="1" i="0" lang="en-GB" sz="2200" u="none" cap="none" strike="noStrike">
                <a:solidFill>
                  <a:srgbClr val="0000FF"/>
                </a:solidFill>
                <a:latin typeface="Courier New"/>
                <a:ea typeface="Courier New"/>
                <a:cs typeface="Courier New"/>
                <a:sym typeface="Courier New"/>
              </a:rPr>
              <a:t>send_notification, get_notifications, mark_notification_as_read</a:t>
            </a:r>
            <a:r>
              <a:rPr b="0" i="0" lang="en-GB" sz="2200" u="none" cap="none" strike="noStrike">
                <a:solidFill>
                  <a:schemeClr val="dk1"/>
                </a:solidFill>
                <a:latin typeface="Courier New"/>
                <a:ea typeface="Courier New"/>
                <a:cs typeface="Courier New"/>
                <a:sym typeface="Courier New"/>
              </a:rPr>
              <a:t>, </a:t>
            </a:r>
            <a:r>
              <a:rPr b="1" i="0" lang="en-GB" sz="2200" u="none" cap="none" strike="noStrike">
                <a:solidFill>
                  <a:srgbClr val="FF0000"/>
                </a:solidFill>
                <a:latin typeface="Courier New"/>
                <a:ea typeface="Courier New"/>
                <a:cs typeface="Courier New"/>
                <a:sym typeface="Courier New"/>
              </a:rPr>
              <a:t>get_conversation, get_list_conversation, delete_message</a:t>
            </a:r>
            <a:r>
              <a:rPr b="0" i="0" lang="en-GB" sz="2200" u="none" cap="none" strike="noStrike">
                <a:solidFill>
                  <a:schemeClr val="dk1"/>
                </a:solidFill>
                <a:latin typeface="Courier New"/>
                <a:ea typeface="Courier New"/>
                <a:cs typeface="Courier New"/>
                <a:sym typeface="Courier New"/>
              </a:rPr>
              <a:t>.</a:t>
            </a:r>
            <a:endParaRPr/>
          </a:p>
          <a:p>
            <a:pPr indent="0" lvl="0" marL="0" marR="0" rtl="0" algn="l">
              <a:lnSpc>
                <a:spcPct val="100000"/>
              </a:lnSpc>
              <a:spcBef>
                <a:spcPts val="0"/>
              </a:spcBef>
              <a:spcAft>
                <a:spcPts val="0"/>
              </a:spcAft>
              <a:buClr>
                <a:schemeClr val="dk1"/>
              </a:buClr>
              <a:buSzPts val="2200"/>
              <a:buFont typeface="Calibri"/>
              <a:buNone/>
            </a:pPr>
            <a:r>
              <a:t/>
            </a:r>
            <a:endParaRPr b="0" i="0" sz="2200" u="none" cap="none" strike="noStrike">
              <a:solidFill>
                <a:schemeClr val="dk1"/>
              </a:solidFill>
              <a:latin typeface="Calibri"/>
              <a:ea typeface="Calibri"/>
              <a:cs typeface="Calibri"/>
              <a:sym typeface="Calibri"/>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40"/>
          <p:cNvSpPr txBox="1"/>
          <p:nvPr>
            <p:ph type="title"/>
          </p:nvPr>
        </p:nvSpPr>
        <p:spPr>
          <a:xfrm>
            <a:off x="235077" y="78613"/>
            <a:ext cx="8673846" cy="451739"/>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2800"/>
              <a:buFont typeface="Lato"/>
              <a:buNone/>
            </a:pPr>
            <a:r>
              <a:rPr lang="en-GB"/>
              <a:t>5. GIAO DIỆN TRANG NHẮN TIN</a:t>
            </a:r>
            <a:endParaRPr/>
          </a:p>
        </p:txBody>
      </p:sp>
      <p:sp>
        <p:nvSpPr>
          <p:cNvPr id="356" name="Google Shape;356;p40"/>
          <p:cNvSpPr txBox="1"/>
          <p:nvPr>
            <p:ph idx="12" type="sldNum"/>
          </p:nvPr>
        </p:nvSpPr>
        <p:spPr>
          <a:xfrm>
            <a:off x="6867383" y="6572126"/>
            <a:ext cx="2057400" cy="365125"/>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
        <p:nvSpPr>
          <p:cNvPr id="357" name="Google Shape;357;p40"/>
          <p:cNvSpPr txBox="1"/>
          <p:nvPr/>
        </p:nvSpPr>
        <p:spPr>
          <a:xfrm>
            <a:off x="675640" y="1911661"/>
            <a:ext cx="7792720" cy="3034677"/>
          </a:xfrm>
          <a:prstGeom prst="rect">
            <a:avLst/>
          </a:prstGeom>
          <a:noFill/>
          <a:ln>
            <a:noFill/>
          </a:ln>
        </p:spPr>
        <p:txBody>
          <a:bodyPr anchorCtr="0" anchor="t" bIns="45700" lIns="91425" spcFirstLastPara="1" rIns="91425" wrap="square" tIns="45700">
            <a:spAutoFit/>
          </a:bodyPr>
          <a:lstStyle/>
          <a:p>
            <a:pPr indent="0" lvl="0" marL="0" marR="0" rtl="0" algn="l">
              <a:lnSpc>
                <a:spcPct val="90000"/>
              </a:lnSpc>
              <a:spcBef>
                <a:spcPts val="0"/>
              </a:spcBef>
              <a:spcAft>
                <a:spcPts val="0"/>
              </a:spcAft>
              <a:buClr>
                <a:srgbClr val="000000"/>
              </a:buClr>
              <a:buSzPts val="1800"/>
              <a:buFont typeface="Calibri"/>
              <a:buNone/>
            </a:pPr>
            <a:r>
              <a:rPr b="0" i="0" lang="en-GB" sz="2400" u="none" cap="none" strike="noStrike">
                <a:solidFill>
                  <a:srgbClr val="000000"/>
                </a:solidFill>
                <a:latin typeface="Calibri"/>
                <a:ea typeface="Calibri"/>
                <a:cs typeface="Calibri"/>
                <a:sym typeface="Calibri"/>
              </a:rPr>
              <a:t>Trong khả năng của lớp ta, có lẽ nên gom lại thành một (số) giao diện được điều chuyển từ màn hình trang chủ. </a:t>
            </a:r>
            <a:endParaRPr/>
          </a:p>
          <a:p>
            <a:pPr indent="0" lvl="0" marL="0" marR="0" rtl="0" algn="l">
              <a:lnSpc>
                <a:spcPct val="90000"/>
              </a:lnSpc>
              <a:spcBef>
                <a:spcPts val="1600"/>
              </a:spcBef>
              <a:spcAft>
                <a:spcPts val="0"/>
              </a:spcAft>
              <a:buClr>
                <a:srgbClr val="000000"/>
              </a:buClr>
              <a:buSzPts val="1800"/>
              <a:buFont typeface="Calibri"/>
              <a:buNone/>
            </a:pPr>
            <a:r>
              <a:rPr b="0" i="0" lang="en-GB" sz="2400" u="none" cap="none" strike="noStrike">
                <a:solidFill>
                  <a:srgbClr val="000000"/>
                </a:solidFill>
                <a:latin typeface="Calibri"/>
                <a:ea typeface="Calibri"/>
                <a:cs typeface="Calibri"/>
                <a:sym typeface="Calibri"/>
              </a:rPr>
              <a:t>Người dùng nếu nhấp vào biểu tượng tin nhắn ở trang chủ sẽ chuyển sang giao diện chat hoặc nhấp vào push báo về.</a:t>
            </a:r>
            <a:endParaRPr/>
          </a:p>
          <a:p>
            <a:pPr indent="0" lvl="0" marL="0" marR="0" rtl="0" algn="l">
              <a:lnSpc>
                <a:spcPct val="90000"/>
              </a:lnSpc>
              <a:spcBef>
                <a:spcPts val="1600"/>
              </a:spcBef>
              <a:spcAft>
                <a:spcPts val="0"/>
              </a:spcAft>
              <a:buClr>
                <a:srgbClr val="000000"/>
              </a:buClr>
              <a:buSzPts val="1800"/>
              <a:buFont typeface="Calibri"/>
              <a:buNone/>
            </a:pPr>
            <a:r>
              <a:rPr b="0" i="0" lang="en-GB" sz="2400" u="none" cap="none" strike="noStrike">
                <a:solidFill>
                  <a:srgbClr val="000000"/>
                </a:solidFill>
                <a:latin typeface="Calibri"/>
                <a:ea typeface="Calibri"/>
                <a:cs typeface="Calibri"/>
                <a:sym typeface="Calibri"/>
              </a:rPr>
              <a:t>Ứng dụng chưa cho phép thực hiện cuộc gọi, gửi file.</a:t>
            </a:r>
            <a:endParaRPr/>
          </a:p>
          <a:p>
            <a:pPr indent="0" lvl="0" marL="0" marR="0" rtl="0" algn="l">
              <a:lnSpc>
                <a:spcPct val="90000"/>
              </a:lnSpc>
              <a:spcBef>
                <a:spcPts val="1600"/>
              </a:spcBef>
              <a:spcAft>
                <a:spcPts val="0"/>
              </a:spcAft>
              <a:buClr>
                <a:srgbClr val="000000"/>
              </a:buClr>
              <a:buSzPts val="1800"/>
              <a:buFont typeface="Calibri"/>
              <a:buNone/>
            </a:pPr>
            <a:r>
              <a:rPr b="0" i="0" lang="en-GB" sz="2400" u="none" cap="none" strike="noStrike">
                <a:solidFill>
                  <a:srgbClr val="000000"/>
                </a:solidFill>
                <a:latin typeface="Calibri"/>
                <a:ea typeface="Calibri"/>
                <a:cs typeface="Calibri"/>
                <a:sym typeface="Calibri"/>
              </a:rPr>
              <a:t>Ứng dụng cũng không cho phép hiển thị các tài khoản khác (đã từng chat) có online hay không (trong giao diện chat)</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p41"/>
          <p:cNvSpPr txBox="1"/>
          <p:nvPr>
            <p:ph type="title"/>
          </p:nvPr>
        </p:nvSpPr>
        <p:spPr>
          <a:xfrm>
            <a:off x="235077" y="78613"/>
            <a:ext cx="8673846" cy="451739"/>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2800"/>
              <a:buFont typeface="Lato"/>
              <a:buNone/>
            </a:pPr>
            <a:r>
              <a:rPr lang="en-GB"/>
              <a:t>5. GIAO DIỆN TRANG NHẮN TIN</a:t>
            </a:r>
            <a:endParaRPr/>
          </a:p>
        </p:txBody>
      </p:sp>
      <p:sp>
        <p:nvSpPr>
          <p:cNvPr id="363" name="Google Shape;363;p41"/>
          <p:cNvSpPr txBox="1"/>
          <p:nvPr>
            <p:ph idx="12" type="sldNum"/>
          </p:nvPr>
        </p:nvSpPr>
        <p:spPr>
          <a:xfrm>
            <a:off x="6867383" y="6572126"/>
            <a:ext cx="2057400" cy="365125"/>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
        <p:nvSpPr>
          <p:cNvPr id="364" name="Google Shape;364;p41"/>
          <p:cNvSpPr txBox="1"/>
          <p:nvPr/>
        </p:nvSpPr>
        <p:spPr>
          <a:xfrm>
            <a:off x="675640" y="1911661"/>
            <a:ext cx="7792720" cy="3034677"/>
          </a:xfrm>
          <a:prstGeom prst="rect">
            <a:avLst/>
          </a:prstGeom>
          <a:noFill/>
          <a:ln>
            <a:noFill/>
          </a:ln>
        </p:spPr>
        <p:txBody>
          <a:bodyPr anchorCtr="0" anchor="t" bIns="45700" lIns="91425" spcFirstLastPara="1" rIns="91425" wrap="square" tIns="45700">
            <a:spAutoFit/>
          </a:bodyPr>
          <a:lstStyle/>
          <a:p>
            <a:pPr indent="0" lvl="0" marL="0" marR="0" rtl="0" algn="l">
              <a:lnSpc>
                <a:spcPct val="90000"/>
              </a:lnSpc>
              <a:spcBef>
                <a:spcPts val="0"/>
              </a:spcBef>
              <a:spcAft>
                <a:spcPts val="0"/>
              </a:spcAft>
              <a:buClr>
                <a:srgbClr val="000000"/>
              </a:buClr>
              <a:buSzPts val="1800"/>
              <a:buFont typeface="Calibri"/>
              <a:buNone/>
            </a:pPr>
            <a:r>
              <a:rPr b="0" i="0" lang="en-GB" sz="2400" u="none" cap="none" strike="noStrike">
                <a:solidFill>
                  <a:srgbClr val="000000"/>
                </a:solidFill>
                <a:latin typeface="Calibri"/>
                <a:ea typeface="Calibri"/>
                <a:cs typeface="Calibri"/>
                <a:sym typeface="Calibri"/>
              </a:rPr>
              <a:t>Trong khả năng của lớp ta, có lẽ nên gom lại thành một (số) giao diện được điều chuyển từ màn hình trang chủ. </a:t>
            </a:r>
            <a:endParaRPr/>
          </a:p>
          <a:p>
            <a:pPr indent="0" lvl="0" marL="0" marR="0" rtl="0" algn="l">
              <a:lnSpc>
                <a:spcPct val="90000"/>
              </a:lnSpc>
              <a:spcBef>
                <a:spcPts val="1600"/>
              </a:spcBef>
              <a:spcAft>
                <a:spcPts val="0"/>
              </a:spcAft>
              <a:buClr>
                <a:srgbClr val="000000"/>
              </a:buClr>
              <a:buSzPts val="1800"/>
              <a:buFont typeface="Calibri"/>
              <a:buNone/>
            </a:pPr>
            <a:r>
              <a:rPr b="0" i="0" lang="en-GB" sz="2400" u="none" cap="none" strike="noStrike">
                <a:solidFill>
                  <a:srgbClr val="000000"/>
                </a:solidFill>
                <a:latin typeface="Calibri"/>
                <a:ea typeface="Calibri"/>
                <a:cs typeface="Calibri"/>
                <a:sym typeface="Calibri"/>
              </a:rPr>
              <a:t>Người dùng nếu nhấp vào biểu tượng tin nhắn ở trang chủ sẽ chuyển sang giao diện chat hoặc nhấp vào push báo về.</a:t>
            </a:r>
            <a:endParaRPr/>
          </a:p>
          <a:p>
            <a:pPr indent="0" lvl="0" marL="0" marR="0" rtl="0" algn="l">
              <a:lnSpc>
                <a:spcPct val="90000"/>
              </a:lnSpc>
              <a:spcBef>
                <a:spcPts val="1600"/>
              </a:spcBef>
              <a:spcAft>
                <a:spcPts val="0"/>
              </a:spcAft>
              <a:buClr>
                <a:srgbClr val="000000"/>
              </a:buClr>
              <a:buSzPts val="1800"/>
              <a:buFont typeface="Calibri"/>
              <a:buNone/>
            </a:pPr>
            <a:r>
              <a:rPr b="0" i="0" lang="en-GB" sz="2400" u="none" cap="none" strike="noStrike">
                <a:solidFill>
                  <a:srgbClr val="000000"/>
                </a:solidFill>
                <a:latin typeface="Calibri"/>
                <a:ea typeface="Calibri"/>
                <a:cs typeface="Calibri"/>
                <a:sym typeface="Calibri"/>
              </a:rPr>
              <a:t>Ứng dụng chưa cho phép thực hiện cuộc gọi, gửi file.</a:t>
            </a:r>
            <a:endParaRPr/>
          </a:p>
          <a:p>
            <a:pPr indent="0" lvl="0" marL="0" marR="0" rtl="0" algn="l">
              <a:lnSpc>
                <a:spcPct val="90000"/>
              </a:lnSpc>
              <a:spcBef>
                <a:spcPts val="1600"/>
              </a:spcBef>
              <a:spcAft>
                <a:spcPts val="0"/>
              </a:spcAft>
              <a:buClr>
                <a:srgbClr val="000000"/>
              </a:buClr>
              <a:buSzPts val="1800"/>
              <a:buFont typeface="Calibri"/>
              <a:buNone/>
            </a:pPr>
            <a:r>
              <a:rPr b="0" i="0" lang="en-GB" sz="2400" u="none" cap="none" strike="noStrike">
                <a:solidFill>
                  <a:srgbClr val="000000"/>
                </a:solidFill>
                <a:latin typeface="Calibri"/>
                <a:ea typeface="Calibri"/>
                <a:cs typeface="Calibri"/>
                <a:sym typeface="Calibri"/>
              </a:rPr>
              <a:t>Ứng dụng cũng không cho phép hiển thị các tài khoản khác (đã từng chat) có online hay không (trong giao diện chat)</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42"/>
          <p:cNvSpPr txBox="1"/>
          <p:nvPr>
            <p:ph type="title"/>
          </p:nvPr>
        </p:nvSpPr>
        <p:spPr>
          <a:xfrm>
            <a:off x="235077" y="78613"/>
            <a:ext cx="8673846" cy="451739"/>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2800"/>
              <a:buFont typeface="Lato"/>
              <a:buNone/>
            </a:pPr>
            <a:r>
              <a:rPr lang="en-GB"/>
              <a:t>5. GIAO DIỆN TRANG NHẮN TIN</a:t>
            </a:r>
            <a:endParaRPr/>
          </a:p>
        </p:txBody>
      </p:sp>
      <p:sp>
        <p:nvSpPr>
          <p:cNvPr id="370" name="Google Shape;370;p42"/>
          <p:cNvSpPr txBox="1"/>
          <p:nvPr>
            <p:ph idx="12" type="sldNum"/>
          </p:nvPr>
        </p:nvSpPr>
        <p:spPr>
          <a:xfrm>
            <a:off x="6867383" y="6572126"/>
            <a:ext cx="2057400" cy="365125"/>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pic>
        <p:nvPicPr>
          <p:cNvPr id="371" name="Google Shape;371;p42"/>
          <p:cNvPicPr preferRelativeResize="0"/>
          <p:nvPr/>
        </p:nvPicPr>
        <p:blipFill rotWithShape="1">
          <a:blip r:embed="rId3">
            <a:alphaModFix/>
          </a:blip>
          <a:srcRect b="0" l="0" r="0" t="0"/>
          <a:stretch/>
        </p:blipFill>
        <p:spPr>
          <a:xfrm>
            <a:off x="1157623" y="924892"/>
            <a:ext cx="2428858" cy="5252694"/>
          </a:xfrm>
          <a:prstGeom prst="rect">
            <a:avLst/>
          </a:prstGeom>
          <a:noFill/>
          <a:ln cap="flat" cmpd="sng" w="9525">
            <a:solidFill>
              <a:schemeClr val="dk1"/>
            </a:solidFill>
            <a:prstDash val="solid"/>
            <a:round/>
            <a:headEnd len="sm" w="sm" type="none"/>
            <a:tailEnd len="sm" w="sm" type="none"/>
          </a:ln>
        </p:spPr>
      </p:pic>
      <p:sp>
        <p:nvSpPr>
          <p:cNvPr id="372" name="Google Shape;372;p42"/>
          <p:cNvSpPr txBox="1"/>
          <p:nvPr/>
        </p:nvSpPr>
        <p:spPr>
          <a:xfrm>
            <a:off x="3972560" y="1968480"/>
            <a:ext cx="4358640" cy="34163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GB" sz="2400" u="none" cap="none" strike="noStrike">
                <a:solidFill>
                  <a:schemeClr val="dk1"/>
                </a:solidFill>
                <a:latin typeface="Calibri"/>
                <a:ea typeface="Calibri"/>
                <a:cs typeface="Calibri"/>
                <a:sym typeface="Calibri"/>
              </a:rPr>
              <a:t>Ứng dụng không cần hiển thị danh bạ, bộ lọc </a:t>
            </a:r>
            <a:endParaRPr/>
          </a:p>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a:p>
            <a:pPr indent="0" lvl="0" marL="0" marR="0" rtl="0" algn="l">
              <a:spcBef>
                <a:spcPts val="0"/>
              </a:spcBef>
              <a:spcAft>
                <a:spcPts val="0"/>
              </a:spcAft>
              <a:buNone/>
            </a:pPr>
            <a:r>
              <a:rPr lang="en-GB" sz="2400">
                <a:solidFill>
                  <a:schemeClr val="dk1"/>
                </a:solidFill>
                <a:latin typeface="Calibri"/>
                <a:ea typeface="Calibri"/>
                <a:cs typeface="Calibri"/>
                <a:sym typeface="Calibri"/>
              </a:rPr>
              <a:t>Ứng dụng vẫn giữ nút tạo tin nhắn mới như góc bên tay phải </a:t>
            </a:r>
            <a:endParaRPr/>
          </a:p>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a:p>
            <a:pPr indent="0" lvl="0" marL="0" marR="0" rtl="0" algn="l">
              <a:spcBef>
                <a:spcPts val="0"/>
              </a:spcBef>
              <a:spcAft>
                <a:spcPts val="0"/>
              </a:spcAft>
              <a:buNone/>
            </a:pPr>
            <a:r>
              <a:rPr lang="en-GB" sz="2400">
                <a:solidFill>
                  <a:srgbClr val="000000"/>
                </a:solidFill>
                <a:latin typeface="Calibri"/>
                <a:ea typeface="Calibri"/>
                <a:cs typeface="Calibri"/>
                <a:sym typeface="Calibri"/>
              </a:rPr>
              <a:t>Vẫn hỗ trợ cache và chức năng pull down/pull up.</a:t>
            </a:r>
            <a:endParaRPr/>
          </a:p>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p43"/>
          <p:cNvSpPr txBox="1"/>
          <p:nvPr>
            <p:ph type="title"/>
          </p:nvPr>
        </p:nvSpPr>
        <p:spPr>
          <a:xfrm>
            <a:off x="235077" y="78613"/>
            <a:ext cx="8673846" cy="451739"/>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2800"/>
              <a:buFont typeface="Lato"/>
              <a:buNone/>
            </a:pPr>
            <a:r>
              <a:rPr lang="en-GB"/>
              <a:t>5. GIAO DIỆN TRANG NHẮN TIN</a:t>
            </a:r>
            <a:endParaRPr/>
          </a:p>
        </p:txBody>
      </p:sp>
      <p:sp>
        <p:nvSpPr>
          <p:cNvPr id="378" name="Google Shape;378;p43"/>
          <p:cNvSpPr txBox="1"/>
          <p:nvPr>
            <p:ph idx="12" type="sldNum"/>
          </p:nvPr>
        </p:nvSpPr>
        <p:spPr>
          <a:xfrm>
            <a:off x="6867383" y="6572126"/>
            <a:ext cx="2057400" cy="365125"/>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
        <p:nvSpPr>
          <p:cNvPr id="379" name="Google Shape;379;p43"/>
          <p:cNvSpPr txBox="1"/>
          <p:nvPr/>
        </p:nvSpPr>
        <p:spPr>
          <a:xfrm>
            <a:off x="4358640" y="3258800"/>
            <a:ext cx="4358640"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2400">
                <a:solidFill>
                  <a:schemeClr val="dk1"/>
                </a:solidFill>
                <a:latin typeface="Calibri"/>
                <a:ea typeface="Calibri"/>
                <a:cs typeface="Calibri"/>
                <a:sym typeface="Calibri"/>
              </a:rPr>
              <a:t>Giao diện tạo tin nhắn mới</a:t>
            </a:r>
            <a:endParaRPr sz="2400">
              <a:solidFill>
                <a:srgbClr val="000000"/>
              </a:solidFill>
              <a:latin typeface="Calibri"/>
              <a:ea typeface="Calibri"/>
              <a:cs typeface="Calibri"/>
              <a:sym typeface="Calibri"/>
            </a:endParaRPr>
          </a:p>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pic>
        <p:nvPicPr>
          <p:cNvPr id="380" name="Google Shape;380;p43"/>
          <p:cNvPicPr preferRelativeResize="0"/>
          <p:nvPr/>
        </p:nvPicPr>
        <p:blipFill rotWithShape="1">
          <a:blip r:embed="rId3">
            <a:alphaModFix/>
          </a:blip>
          <a:srcRect b="0" l="0" r="0" t="0"/>
          <a:stretch/>
        </p:blipFill>
        <p:spPr>
          <a:xfrm>
            <a:off x="1259223" y="980759"/>
            <a:ext cx="2377192" cy="5140960"/>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p44"/>
          <p:cNvSpPr txBox="1"/>
          <p:nvPr>
            <p:ph type="title"/>
          </p:nvPr>
        </p:nvSpPr>
        <p:spPr>
          <a:xfrm>
            <a:off x="235077" y="78613"/>
            <a:ext cx="8673846" cy="451739"/>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2800"/>
              <a:buFont typeface="Lato"/>
              <a:buNone/>
            </a:pPr>
            <a:r>
              <a:rPr lang="en-GB"/>
              <a:t>5. GIAO DIỆN TRANG NHẮN TIN</a:t>
            </a:r>
            <a:endParaRPr/>
          </a:p>
        </p:txBody>
      </p:sp>
      <p:sp>
        <p:nvSpPr>
          <p:cNvPr id="386" name="Google Shape;386;p44"/>
          <p:cNvSpPr txBox="1"/>
          <p:nvPr>
            <p:ph idx="12" type="sldNum"/>
          </p:nvPr>
        </p:nvSpPr>
        <p:spPr>
          <a:xfrm>
            <a:off x="6867383" y="6572126"/>
            <a:ext cx="2057400" cy="365125"/>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
        <p:nvSpPr>
          <p:cNvPr id="387" name="Google Shape;387;p44"/>
          <p:cNvSpPr txBox="1"/>
          <p:nvPr/>
        </p:nvSpPr>
        <p:spPr>
          <a:xfrm>
            <a:off x="3911600" y="2212411"/>
            <a:ext cx="4358640" cy="30469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2400">
                <a:solidFill>
                  <a:schemeClr val="dk1"/>
                </a:solidFill>
                <a:latin typeface="Calibri"/>
                <a:ea typeface="Calibri"/>
                <a:cs typeface="Calibri"/>
                <a:sym typeface="Calibri"/>
              </a:rPr>
              <a:t>Giao diện tin nhắn như hình bên nhưng chưa có chức năng gọi điện, gọi video, gửi voice chat, chưa cho phép tạo nhóm chat</a:t>
            </a:r>
            <a:endParaRPr/>
          </a:p>
          <a:p>
            <a:pPr indent="0" lvl="0" marL="0" marR="0" rtl="0" algn="l">
              <a:spcBef>
                <a:spcPts val="0"/>
              </a:spcBef>
              <a:spcAft>
                <a:spcPts val="0"/>
              </a:spcAft>
              <a:buNone/>
            </a:pPr>
            <a:r>
              <a:t/>
            </a:r>
            <a:endParaRPr sz="2400">
              <a:solidFill>
                <a:srgbClr val="000000"/>
              </a:solidFill>
              <a:latin typeface="Calibri"/>
              <a:ea typeface="Calibri"/>
              <a:cs typeface="Calibri"/>
              <a:sym typeface="Calibri"/>
            </a:endParaRPr>
          </a:p>
          <a:p>
            <a:pPr indent="0" lvl="0" marL="0" marR="0" rtl="0" algn="l">
              <a:spcBef>
                <a:spcPts val="0"/>
              </a:spcBef>
              <a:spcAft>
                <a:spcPts val="0"/>
              </a:spcAft>
              <a:buNone/>
            </a:pPr>
            <a:r>
              <a:rPr lang="en-GB" sz="2400">
                <a:solidFill>
                  <a:srgbClr val="000000"/>
                </a:solidFill>
                <a:latin typeface="Calibri"/>
                <a:ea typeface="Calibri"/>
                <a:cs typeface="Calibri"/>
                <a:sym typeface="Calibri"/>
              </a:rPr>
              <a:t>Chức năng gửi hình ảnh như góc dưới bên phải vẫn được giữ</a:t>
            </a:r>
            <a:endParaRPr sz="2400">
              <a:solidFill>
                <a:srgbClr val="000000"/>
              </a:solidFill>
              <a:latin typeface="Calibri"/>
              <a:ea typeface="Calibri"/>
              <a:cs typeface="Calibri"/>
              <a:sym typeface="Calibri"/>
            </a:endParaRPr>
          </a:p>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pic>
        <p:nvPicPr>
          <p:cNvPr id="388" name="Google Shape;388;p44"/>
          <p:cNvPicPr preferRelativeResize="0"/>
          <p:nvPr/>
        </p:nvPicPr>
        <p:blipFill rotWithShape="1">
          <a:blip r:embed="rId3">
            <a:alphaModFix/>
          </a:blip>
          <a:srcRect b="0" l="0" r="0" t="0"/>
          <a:stretch/>
        </p:blipFill>
        <p:spPr>
          <a:xfrm>
            <a:off x="1116983" y="869961"/>
            <a:ext cx="2479658" cy="5362555"/>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sp>
        <p:nvSpPr>
          <p:cNvPr id="393" name="Google Shape;393;p45"/>
          <p:cNvSpPr txBox="1"/>
          <p:nvPr>
            <p:ph type="title"/>
          </p:nvPr>
        </p:nvSpPr>
        <p:spPr>
          <a:xfrm>
            <a:off x="235077" y="78613"/>
            <a:ext cx="8673846" cy="451739"/>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2800"/>
              <a:buFont typeface="Lato"/>
              <a:buNone/>
            </a:pPr>
            <a:r>
              <a:rPr lang="en-GB"/>
              <a:t>5. GIAO DIỆN TRANG NHẮN TIN</a:t>
            </a:r>
            <a:endParaRPr/>
          </a:p>
        </p:txBody>
      </p:sp>
      <p:sp>
        <p:nvSpPr>
          <p:cNvPr id="394" name="Google Shape;394;p45"/>
          <p:cNvSpPr txBox="1"/>
          <p:nvPr>
            <p:ph idx="12" type="sldNum"/>
          </p:nvPr>
        </p:nvSpPr>
        <p:spPr>
          <a:xfrm>
            <a:off x="6867383" y="6572126"/>
            <a:ext cx="2057400" cy="365125"/>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pic>
        <p:nvPicPr>
          <p:cNvPr id="395" name="Google Shape;395;p45"/>
          <p:cNvPicPr preferRelativeResize="0"/>
          <p:nvPr/>
        </p:nvPicPr>
        <p:blipFill rotWithShape="1">
          <a:blip r:embed="rId3">
            <a:alphaModFix/>
          </a:blip>
          <a:srcRect b="0" l="0" r="0" t="0"/>
          <a:stretch/>
        </p:blipFill>
        <p:spPr>
          <a:xfrm>
            <a:off x="1035703" y="904942"/>
            <a:ext cx="2334260" cy="5048116"/>
          </a:xfrm>
          <a:prstGeom prst="rect">
            <a:avLst/>
          </a:prstGeom>
          <a:noFill/>
          <a:ln>
            <a:noFill/>
          </a:ln>
        </p:spPr>
      </p:pic>
      <p:sp>
        <p:nvSpPr>
          <p:cNvPr id="396" name="Google Shape;396;p45"/>
          <p:cNvSpPr txBox="1"/>
          <p:nvPr/>
        </p:nvSpPr>
        <p:spPr>
          <a:xfrm>
            <a:off x="3728720" y="2139384"/>
            <a:ext cx="4572000" cy="2829493"/>
          </a:xfrm>
          <a:prstGeom prst="rect">
            <a:avLst/>
          </a:prstGeom>
          <a:noFill/>
          <a:ln>
            <a:noFill/>
          </a:ln>
        </p:spPr>
        <p:txBody>
          <a:bodyPr anchorCtr="0" anchor="t" bIns="45700" lIns="91425" spcFirstLastPara="1" rIns="91425" wrap="square" tIns="45700">
            <a:spAutoFit/>
          </a:bodyPr>
          <a:lstStyle/>
          <a:p>
            <a:pPr indent="0" lvl="0" marL="0" marR="0" rtl="0" algn="l">
              <a:lnSpc>
                <a:spcPct val="90000"/>
              </a:lnSpc>
              <a:spcBef>
                <a:spcPts val="0"/>
              </a:spcBef>
              <a:spcAft>
                <a:spcPts val="0"/>
              </a:spcAft>
              <a:buClr>
                <a:srgbClr val="000000"/>
              </a:buClr>
              <a:buSzPts val="1800"/>
              <a:buFont typeface="Calibri"/>
              <a:buNone/>
            </a:pPr>
            <a:r>
              <a:rPr lang="en-GB" sz="2400">
                <a:solidFill>
                  <a:srgbClr val="000000"/>
                </a:solidFill>
                <a:latin typeface="Calibri"/>
                <a:ea typeface="Calibri"/>
                <a:cs typeface="Calibri"/>
                <a:sym typeface="Calibri"/>
              </a:rPr>
              <a:t>Khi nhấn vào nút “Chụp ảnh”, sẽ chuyển sang giao diện chụp ảnh.</a:t>
            </a:r>
            <a:endParaRPr/>
          </a:p>
          <a:p>
            <a:pPr indent="0" lvl="0" marL="0" marR="0" rtl="0" algn="l">
              <a:lnSpc>
                <a:spcPct val="90000"/>
              </a:lnSpc>
              <a:spcBef>
                <a:spcPts val="1600"/>
              </a:spcBef>
              <a:spcAft>
                <a:spcPts val="0"/>
              </a:spcAft>
              <a:buClr>
                <a:srgbClr val="000000"/>
              </a:buClr>
              <a:buSzPts val="1800"/>
              <a:buFont typeface="Calibri"/>
              <a:buNone/>
            </a:pPr>
            <a:r>
              <a:rPr lang="en-GB" sz="2400">
                <a:solidFill>
                  <a:srgbClr val="000000"/>
                </a:solidFill>
                <a:latin typeface="Calibri"/>
                <a:ea typeface="Calibri"/>
                <a:cs typeface="Calibri"/>
                <a:sym typeface="Calibri"/>
              </a:rPr>
              <a:t>Trong giao diện này, ở ứng dụng không cho chỉnh sửa ảnh. Nhưng có cho lưu ảnh vào máy.</a:t>
            </a:r>
            <a:endParaRPr/>
          </a:p>
          <a:p>
            <a:pPr indent="0" lvl="0" marL="0" marR="0" rtl="0" algn="l">
              <a:lnSpc>
                <a:spcPct val="90000"/>
              </a:lnSpc>
              <a:spcBef>
                <a:spcPts val="1600"/>
              </a:spcBef>
              <a:spcAft>
                <a:spcPts val="0"/>
              </a:spcAft>
              <a:buClr>
                <a:srgbClr val="000000"/>
              </a:buClr>
              <a:buSzPts val="1800"/>
              <a:buFont typeface="Calibri"/>
              <a:buNone/>
            </a:pPr>
            <a:r>
              <a:rPr lang="en-GB" sz="2400">
                <a:solidFill>
                  <a:srgbClr val="000000"/>
                </a:solidFill>
                <a:latin typeface="Calibri"/>
                <a:ea typeface="Calibri"/>
                <a:cs typeface="Calibri"/>
                <a:sym typeface="Calibri"/>
              </a:rPr>
              <a:t>Chỉ chụp ảnh, không có gửi ảnh cho người khác.</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sp>
        <p:nvSpPr>
          <p:cNvPr id="401" name="Google Shape;401;p46"/>
          <p:cNvSpPr txBox="1"/>
          <p:nvPr>
            <p:ph type="title"/>
          </p:nvPr>
        </p:nvSpPr>
        <p:spPr>
          <a:xfrm>
            <a:off x="235077" y="78613"/>
            <a:ext cx="8673846" cy="451739"/>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2800"/>
              <a:buFont typeface="Lato"/>
              <a:buNone/>
            </a:pPr>
            <a:r>
              <a:rPr lang="en-GB"/>
              <a:t>5. GIAO DIỆN TRANG NHẮN TIN</a:t>
            </a:r>
            <a:endParaRPr/>
          </a:p>
        </p:txBody>
      </p:sp>
      <p:sp>
        <p:nvSpPr>
          <p:cNvPr id="402" name="Google Shape;402;p46"/>
          <p:cNvSpPr txBox="1"/>
          <p:nvPr>
            <p:ph idx="12" type="sldNum"/>
          </p:nvPr>
        </p:nvSpPr>
        <p:spPr>
          <a:xfrm>
            <a:off x="6867383" y="6572126"/>
            <a:ext cx="2057400" cy="365125"/>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
        <p:nvSpPr>
          <p:cNvPr id="403" name="Google Shape;403;p46"/>
          <p:cNvSpPr txBox="1"/>
          <p:nvPr/>
        </p:nvSpPr>
        <p:spPr>
          <a:xfrm>
            <a:off x="2308377" y="1162000"/>
            <a:ext cx="4645200" cy="34164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rgbClr val="CE3B29"/>
              </a:buClr>
              <a:buSzPts val="1800"/>
              <a:buFont typeface="Noto Sans Symbols"/>
              <a:buNone/>
            </a:pPr>
            <a:r>
              <a:rPr b="0" i="0" lang="en-GB" sz="2400" u="none" cap="none" strike="noStrike">
                <a:solidFill>
                  <a:srgbClr val="000000"/>
                </a:solidFill>
                <a:latin typeface="Calibri"/>
                <a:ea typeface="Calibri"/>
                <a:cs typeface="Calibri"/>
                <a:sym typeface="Calibri"/>
              </a:rPr>
              <a:t>Có sự khác biệt khi tin nhắn đã gửi đến được server hay chưa.</a:t>
            </a:r>
            <a:endParaRPr b="0" i="0" sz="2400" u="none" cap="none" strike="noStrike">
              <a:solidFill>
                <a:srgbClr val="000000"/>
              </a:solidFill>
              <a:latin typeface="Calibri"/>
              <a:ea typeface="Calibri"/>
              <a:cs typeface="Calibri"/>
              <a:sym typeface="Calibri"/>
            </a:endParaRPr>
          </a:p>
          <a:p>
            <a:pPr indent="0" lvl="0" marL="0" marR="0" rtl="0" algn="l">
              <a:lnSpc>
                <a:spcPct val="90000"/>
              </a:lnSpc>
              <a:spcBef>
                <a:spcPts val="1600"/>
              </a:spcBef>
              <a:spcAft>
                <a:spcPts val="0"/>
              </a:spcAft>
              <a:buClr>
                <a:srgbClr val="CE3B29"/>
              </a:buClr>
              <a:buSzPts val="1800"/>
              <a:buFont typeface="Noto Sans Symbols"/>
              <a:buNone/>
            </a:pPr>
            <a:r>
              <a:rPr b="0" i="0" lang="en-GB" sz="2400" u="none" cap="none" strike="noStrike">
                <a:solidFill>
                  <a:srgbClr val="000000"/>
                </a:solidFill>
                <a:latin typeface="Calibri"/>
                <a:ea typeface="Calibri"/>
                <a:cs typeface="Calibri"/>
                <a:sym typeface="Calibri"/>
              </a:rPr>
              <a:t>Làm thế nào để biết rằng server đã nhận được tin nhắn này của mình (người gửi)</a:t>
            </a:r>
            <a:endParaRPr b="0" i="0" sz="2400" u="none" cap="none" strike="noStrike">
              <a:solidFill>
                <a:srgbClr val="000000"/>
              </a:solidFill>
              <a:latin typeface="Calibri"/>
              <a:ea typeface="Calibri"/>
              <a:cs typeface="Calibri"/>
              <a:sym typeface="Calibri"/>
            </a:endParaRPr>
          </a:p>
          <a:p>
            <a:pPr indent="0" lvl="0" marL="0" marR="0" rtl="0" algn="l">
              <a:lnSpc>
                <a:spcPct val="90000"/>
              </a:lnSpc>
              <a:spcBef>
                <a:spcPts val="1600"/>
              </a:spcBef>
              <a:spcAft>
                <a:spcPts val="0"/>
              </a:spcAft>
              <a:buClr>
                <a:srgbClr val="CE3B29"/>
              </a:buClr>
              <a:buSzPts val="1800"/>
              <a:buFont typeface="Noto Sans Symbols"/>
              <a:buNone/>
            </a:pPr>
            <a:r>
              <a:rPr b="0" i="0" lang="en-GB" sz="2400" u="none" cap="none" strike="noStrike">
                <a:solidFill>
                  <a:srgbClr val="000000"/>
                </a:solidFill>
                <a:latin typeface="Calibri"/>
                <a:ea typeface="Calibri"/>
                <a:cs typeface="Calibri"/>
                <a:sym typeface="Calibri"/>
              </a:rPr>
              <a:t>Nên nhớ rằng tin nhắn từ A gửi đến server thì sẽ được server chuyển đến cho cả A và B (là hai người trong hội thoại).</a:t>
            </a:r>
            <a:endParaRPr b="0" i="0" sz="2400" u="none" cap="none" strike="noStrike">
              <a:solidFill>
                <a:srgbClr val="000000"/>
              </a:solidFill>
              <a:latin typeface="Calibri"/>
              <a:ea typeface="Calibri"/>
              <a:cs typeface="Calibri"/>
              <a:sym typeface="Calibri"/>
            </a:endParaRPr>
          </a:p>
          <a:p>
            <a:pPr indent="0" lvl="0" marL="0" marR="0" rtl="0" algn="l">
              <a:lnSpc>
                <a:spcPct val="90000"/>
              </a:lnSpc>
              <a:spcBef>
                <a:spcPts val="1600"/>
              </a:spcBef>
              <a:spcAft>
                <a:spcPts val="1600"/>
              </a:spcAft>
              <a:buClr>
                <a:srgbClr val="CE3B29"/>
              </a:buClr>
              <a:buSzPts val="1800"/>
              <a:buFont typeface="Noto Sans Symbols"/>
              <a:buNone/>
            </a:pPr>
            <a:r>
              <a:rPr b="0" i="0" lang="en-GB" sz="2400" u="none" cap="none" strike="noStrike">
                <a:solidFill>
                  <a:srgbClr val="000000"/>
                </a:solidFill>
                <a:latin typeface="Calibri"/>
                <a:ea typeface="Calibri"/>
                <a:cs typeface="Calibri"/>
                <a:sym typeface="Calibri"/>
              </a:rPr>
              <a:t>Khi biết server đã nhận được tin nhắn thì ứng dụng bỏ dấu tích (ở phía người gửi)</a:t>
            </a:r>
            <a:endParaRPr b="0" i="0" sz="2400" u="none" cap="none" strike="noStrike">
              <a:solidFill>
                <a:srgbClr val="000000"/>
              </a:solidFill>
              <a:latin typeface="Calibri"/>
              <a:ea typeface="Calibri"/>
              <a:cs typeface="Calibri"/>
              <a:sym typeface="Calibri"/>
            </a:endParaRPr>
          </a:p>
        </p:txBody>
      </p:sp>
      <p:pic>
        <p:nvPicPr>
          <p:cNvPr id="404" name="Google Shape;404;p46"/>
          <p:cNvPicPr preferRelativeResize="0"/>
          <p:nvPr/>
        </p:nvPicPr>
        <p:blipFill rotWithShape="1">
          <a:blip r:embed="rId3">
            <a:alphaModFix/>
          </a:blip>
          <a:srcRect b="0" l="0" r="0" t="0"/>
          <a:stretch/>
        </p:blipFill>
        <p:spPr>
          <a:xfrm>
            <a:off x="353032" y="1585930"/>
            <a:ext cx="1879141" cy="3340694"/>
          </a:xfrm>
          <a:prstGeom prst="rect">
            <a:avLst/>
          </a:prstGeom>
          <a:noFill/>
          <a:ln>
            <a:noFill/>
          </a:ln>
        </p:spPr>
      </p:pic>
      <p:pic>
        <p:nvPicPr>
          <p:cNvPr id="405" name="Google Shape;405;p46"/>
          <p:cNvPicPr preferRelativeResize="0"/>
          <p:nvPr/>
        </p:nvPicPr>
        <p:blipFill rotWithShape="1">
          <a:blip r:embed="rId4">
            <a:alphaModFix/>
          </a:blip>
          <a:srcRect b="0" l="0" r="0" t="0"/>
          <a:stretch/>
        </p:blipFill>
        <p:spPr>
          <a:xfrm>
            <a:off x="7029782" y="1565730"/>
            <a:ext cx="1879141" cy="3340694"/>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p47"/>
          <p:cNvSpPr txBox="1"/>
          <p:nvPr>
            <p:ph type="title"/>
          </p:nvPr>
        </p:nvSpPr>
        <p:spPr>
          <a:xfrm>
            <a:off x="235077" y="78613"/>
            <a:ext cx="8673846" cy="451739"/>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2800"/>
              <a:buFont typeface="Lato"/>
              <a:buNone/>
            </a:pPr>
            <a:r>
              <a:rPr lang="en-GB"/>
              <a:t>THAM KHẢO</a:t>
            </a:r>
            <a:endParaRPr/>
          </a:p>
        </p:txBody>
      </p:sp>
      <p:sp>
        <p:nvSpPr>
          <p:cNvPr id="411" name="Google Shape;411;p47"/>
          <p:cNvSpPr txBox="1"/>
          <p:nvPr>
            <p:ph idx="12" type="sldNum"/>
          </p:nvPr>
        </p:nvSpPr>
        <p:spPr>
          <a:xfrm>
            <a:off x="6867383" y="6572126"/>
            <a:ext cx="2057400" cy="365125"/>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
        <p:nvSpPr>
          <p:cNvPr id="412" name="Google Shape;412;p47"/>
          <p:cNvSpPr txBox="1"/>
          <p:nvPr/>
        </p:nvSpPr>
        <p:spPr>
          <a:xfrm>
            <a:off x="311700" y="2746960"/>
            <a:ext cx="8520600" cy="34164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rgbClr val="CE3B29"/>
              </a:buClr>
              <a:buSzPts val="1800"/>
              <a:buFont typeface="Noto Sans Symbols"/>
              <a:buNone/>
            </a:pPr>
            <a:r>
              <a:rPr b="0" i="0" lang="en-GB" sz="2400" u="none" cap="none" strike="noStrike">
                <a:solidFill>
                  <a:srgbClr val="000000"/>
                </a:solidFill>
                <a:latin typeface="Calibri"/>
                <a:ea typeface="Calibri"/>
                <a:cs typeface="Calibri"/>
                <a:sym typeface="Calibri"/>
              </a:rPr>
              <a:t>Có thể tham khảo ở đây cách xây dựng server chat với NodeJS</a:t>
            </a:r>
            <a:endParaRPr b="0" i="0" sz="2400" u="none" cap="none" strike="noStrike">
              <a:solidFill>
                <a:srgbClr val="000000"/>
              </a:solidFill>
              <a:latin typeface="Calibri"/>
              <a:ea typeface="Calibri"/>
              <a:cs typeface="Calibri"/>
              <a:sym typeface="Calibri"/>
            </a:endParaRPr>
          </a:p>
          <a:p>
            <a:pPr indent="0" lvl="0" marL="0" marR="0" rtl="0" algn="l">
              <a:lnSpc>
                <a:spcPct val="90000"/>
              </a:lnSpc>
              <a:spcBef>
                <a:spcPts val="1600"/>
              </a:spcBef>
              <a:spcAft>
                <a:spcPts val="1600"/>
              </a:spcAft>
              <a:buClr>
                <a:srgbClr val="CE3B29"/>
              </a:buClr>
              <a:buSzPts val="1800"/>
              <a:buFont typeface="Noto Sans Symbols"/>
              <a:buNone/>
            </a:pPr>
            <a:r>
              <a:rPr b="1" i="0" lang="en-GB" sz="2400" u="sng" cap="none" strike="noStrike">
                <a:solidFill>
                  <a:srgbClr val="0000FF"/>
                </a:solidFill>
                <a:latin typeface="Calibri"/>
                <a:ea typeface="Calibri"/>
                <a:cs typeface="Calibri"/>
                <a:sym typeface="Calibri"/>
                <a:hlinkClick r:id="rId3">
                  <a:extLst>
                    <a:ext uri="{A12FA001-AC4F-418D-AE19-62706E023703}">
                      <ahyp:hlinkClr val="tx"/>
                    </a:ext>
                  </a:extLst>
                </a:hlinkClick>
              </a:rPr>
              <a:t>https://blog.vietnamlab.vn/2017/05/09/chat-application-with-nodejs-socket-io-mysql-and-express-framework/</a:t>
            </a:r>
            <a:r>
              <a:rPr b="1" i="0" lang="en-GB" sz="2400" u="none" cap="none" strike="noStrike">
                <a:solidFill>
                  <a:srgbClr val="0000FF"/>
                </a:solidFill>
                <a:latin typeface="Calibri"/>
                <a:ea typeface="Calibri"/>
                <a:cs typeface="Calibri"/>
                <a:sym typeface="Calibri"/>
              </a:rPr>
              <a:t> </a:t>
            </a:r>
            <a:endParaRPr b="1" i="0" sz="2400" u="none" cap="none" strike="noStrike">
              <a:solidFill>
                <a:srgbClr val="0000FF"/>
              </a:solidFill>
              <a:latin typeface="Calibri"/>
              <a:ea typeface="Calibri"/>
              <a:cs typeface="Calibri"/>
              <a:sym typeface="Calibri"/>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sp>
        <p:nvSpPr>
          <p:cNvPr id="417" name="Google Shape;417;p48"/>
          <p:cNvSpPr txBox="1"/>
          <p:nvPr>
            <p:ph idx="12" type="sldNum"/>
          </p:nvPr>
        </p:nvSpPr>
        <p:spPr>
          <a:xfrm>
            <a:off x="6867383" y="6572126"/>
            <a:ext cx="2057400" cy="365125"/>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
        <p:nvSpPr>
          <p:cNvPr id="418" name="Google Shape;418;p48"/>
          <p:cNvSpPr txBox="1"/>
          <p:nvPr/>
        </p:nvSpPr>
        <p:spPr>
          <a:xfrm>
            <a:off x="4181094" y="3021991"/>
            <a:ext cx="4197975" cy="814017"/>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C00000"/>
              </a:buClr>
              <a:buSzPts val="4800"/>
              <a:buFont typeface="Lato"/>
              <a:buNone/>
            </a:pPr>
            <a:r>
              <a:rPr b="1" lang="en-GB" sz="4800">
                <a:solidFill>
                  <a:srgbClr val="C00000"/>
                </a:solidFill>
                <a:latin typeface="Lato"/>
                <a:ea typeface="Lato"/>
                <a:cs typeface="Lato"/>
                <a:sym typeface="Lato"/>
              </a:rPr>
              <a:t>THANK YOU !</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g28545bc3fa4_0_12"/>
          <p:cNvSpPr txBox="1"/>
          <p:nvPr>
            <p:ph type="title"/>
          </p:nvPr>
        </p:nvSpPr>
        <p:spPr>
          <a:xfrm>
            <a:off x="235077" y="78613"/>
            <a:ext cx="8673900" cy="45180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chemeClr val="lt1"/>
              </a:buClr>
              <a:buSzPts val="2800"/>
              <a:buFont typeface="Lato"/>
              <a:buNone/>
            </a:pPr>
            <a:r>
              <a:rPr lang="en-GB"/>
              <a:t>DANH SÁCH API</a:t>
            </a:r>
            <a:endParaRPr/>
          </a:p>
        </p:txBody>
      </p:sp>
      <p:sp>
        <p:nvSpPr>
          <p:cNvPr id="87" name="Google Shape;87;g28545bc3fa4_0_12"/>
          <p:cNvSpPr txBox="1"/>
          <p:nvPr>
            <p:ph idx="12" type="sldNum"/>
          </p:nvPr>
        </p:nvSpPr>
        <p:spPr>
          <a:xfrm>
            <a:off x="6867383" y="6572126"/>
            <a:ext cx="2057400" cy="3651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
        <p:nvSpPr>
          <p:cNvPr id="88" name="Google Shape;88;g28545bc3fa4_0_12"/>
          <p:cNvSpPr/>
          <p:nvPr/>
        </p:nvSpPr>
        <p:spPr>
          <a:xfrm>
            <a:off x="436102" y="1097339"/>
            <a:ext cx="7925700" cy="3139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200"/>
              <a:buFont typeface="Calibri"/>
              <a:buNone/>
            </a:pPr>
            <a:r>
              <a:t/>
            </a:r>
            <a:endParaRPr b="0" i="0" sz="2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1" i="0" lang="en-GB" sz="2200" u="none" cap="none" strike="noStrike">
                <a:solidFill>
                  <a:schemeClr val="dk1"/>
                </a:solidFill>
                <a:latin typeface="Calibri"/>
                <a:ea typeface="Calibri"/>
                <a:cs typeface="Calibri"/>
                <a:sym typeface="Calibri"/>
              </a:rPr>
              <a:t>9.Khảo sát và form</a:t>
            </a:r>
            <a:r>
              <a:rPr b="0" i="0" lang="en-GB" sz="2200" u="none" cap="none" strike="noStrike">
                <a:solidFill>
                  <a:schemeClr val="dk1"/>
                </a:solidFill>
                <a:latin typeface="Calibri"/>
                <a:ea typeface="Calibri"/>
                <a:cs typeface="Calibri"/>
                <a:sym typeface="Calibri"/>
              </a:rPr>
              <a:t>:</a:t>
            </a:r>
            <a:endParaRPr/>
          </a:p>
          <a:p>
            <a:pPr indent="-139700" lvl="1" marL="457200" marR="0" rtl="0" algn="l">
              <a:lnSpc>
                <a:spcPct val="100000"/>
              </a:lnSpc>
              <a:spcBef>
                <a:spcPts val="0"/>
              </a:spcBef>
              <a:spcAft>
                <a:spcPts val="0"/>
              </a:spcAft>
              <a:buClr>
                <a:schemeClr val="dk1"/>
              </a:buClr>
              <a:buSzPts val="2200"/>
              <a:buFont typeface="Courier New"/>
              <a:buChar char="•"/>
            </a:pPr>
            <a:r>
              <a:rPr b="0" i="0" lang="en-GB" sz="2200" u="none" cap="none" strike="noStrike">
                <a:solidFill>
                  <a:schemeClr val="dk1"/>
                </a:solidFill>
                <a:latin typeface="Courier New"/>
                <a:ea typeface="Courier New"/>
                <a:cs typeface="Courier New"/>
                <a:sym typeface="Courier New"/>
              </a:rPr>
              <a:t>create_survey, </a:t>
            </a:r>
            <a:r>
              <a:rPr b="1" i="0" lang="en-GB" sz="2200" u="none" cap="none" strike="noStrike">
                <a:solidFill>
                  <a:srgbClr val="0000FF"/>
                </a:solidFill>
                <a:latin typeface="Courier New"/>
                <a:ea typeface="Courier New"/>
                <a:cs typeface="Courier New"/>
                <a:sym typeface="Courier New"/>
              </a:rPr>
              <a:t>edit_survey, delete_survey, submit_survey,</a:t>
            </a:r>
            <a:r>
              <a:rPr b="0" i="0" lang="en-GB" sz="2200" u="none" cap="none" strike="noStrike">
                <a:solidFill>
                  <a:srgbClr val="0000FF"/>
                </a:solidFill>
                <a:latin typeface="Courier New"/>
                <a:ea typeface="Courier New"/>
                <a:cs typeface="Courier New"/>
                <a:sym typeface="Courier New"/>
              </a:rPr>
              <a:t> </a:t>
            </a:r>
            <a:r>
              <a:rPr b="1" i="0" lang="en-GB" sz="2200" u="none" cap="none" strike="noStrike">
                <a:solidFill>
                  <a:srgbClr val="0000FF"/>
                </a:solidFill>
                <a:latin typeface="Courier New"/>
                <a:ea typeface="Courier New"/>
                <a:cs typeface="Courier New"/>
                <a:sym typeface="Courier New"/>
              </a:rPr>
              <a:t>get_survey_responses</a:t>
            </a:r>
            <a:r>
              <a:rPr b="0" i="0" lang="en-GB" sz="2200" u="none" cap="none" strike="noStrike">
                <a:solidFill>
                  <a:srgbClr val="0000FF"/>
                </a:solidFill>
                <a:latin typeface="Courier New"/>
                <a:ea typeface="Courier New"/>
                <a:cs typeface="Courier New"/>
                <a:sym typeface="Courier New"/>
              </a:rPr>
              <a:t>.</a:t>
            </a:r>
            <a:endParaRPr>
              <a:solidFill>
                <a:srgbClr val="0000FF"/>
              </a:solidFill>
            </a:endParaRPr>
          </a:p>
          <a:p>
            <a:pPr indent="0" lvl="0" marL="0" marR="0" rtl="0" algn="l">
              <a:lnSpc>
                <a:spcPct val="100000"/>
              </a:lnSpc>
              <a:spcBef>
                <a:spcPts val="0"/>
              </a:spcBef>
              <a:spcAft>
                <a:spcPts val="0"/>
              </a:spcAft>
              <a:buNone/>
            </a:pPr>
            <a:r>
              <a:rPr b="1" i="0" lang="en-GB" sz="2200" u="none" cap="none" strike="noStrike">
                <a:solidFill>
                  <a:schemeClr val="dk1"/>
                </a:solidFill>
                <a:latin typeface="Calibri"/>
                <a:ea typeface="Calibri"/>
                <a:cs typeface="Calibri"/>
                <a:sym typeface="Calibri"/>
              </a:rPr>
              <a:t>10.Hệ thống</a:t>
            </a:r>
            <a:r>
              <a:rPr b="0" i="0" lang="en-GB" sz="2200" u="none" cap="none" strike="noStrike">
                <a:solidFill>
                  <a:schemeClr val="dk1"/>
                </a:solidFill>
                <a:latin typeface="Calibri"/>
                <a:ea typeface="Calibri"/>
                <a:cs typeface="Calibri"/>
                <a:sym typeface="Calibri"/>
              </a:rPr>
              <a:t>:</a:t>
            </a:r>
            <a:endParaRPr/>
          </a:p>
          <a:p>
            <a:pPr indent="-139700" lvl="1" marL="457200" marR="0" rtl="0" algn="l">
              <a:spcBef>
                <a:spcPts val="0"/>
              </a:spcBef>
              <a:spcAft>
                <a:spcPts val="0"/>
              </a:spcAft>
              <a:buClr>
                <a:schemeClr val="dk1"/>
              </a:buClr>
              <a:buSzPts val="2200"/>
              <a:buFont typeface="Courier New"/>
              <a:buChar char="•"/>
            </a:pPr>
            <a:r>
              <a:rPr b="1" i="0" lang="en-GB" sz="2200" u="none" cap="none" strike="noStrike">
                <a:solidFill>
                  <a:srgbClr val="0000FF"/>
                </a:solidFill>
                <a:latin typeface="Courier New"/>
                <a:ea typeface="Courier New"/>
                <a:cs typeface="Courier New"/>
                <a:sym typeface="Courier New"/>
              </a:rPr>
              <a:t>check_new_version</a:t>
            </a:r>
            <a:r>
              <a:rPr b="0" i="0" lang="en-GB" sz="2200" u="none" cap="none" strike="noStrike">
                <a:solidFill>
                  <a:schemeClr val="dk1"/>
                </a:solidFill>
                <a:latin typeface="Courier New"/>
                <a:ea typeface="Courier New"/>
                <a:cs typeface="Courier New"/>
                <a:sym typeface="Courier New"/>
              </a:rPr>
              <a:t>, </a:t>
            </a:r>
            <a:r>
              <a:rPr b="1" i="0" lang="en-GB" sz="2200" u="none" cap="none" strike="noStrike">
                <a:solidFill>
                  <a:srgbClr val="0000FF"/>
                </a:solidFill>
                <a:latin typeface="Courier New"/>
                <a:ea typeface="Courier New"/>
                <a:cs typeface="Courier New"/>
                <a:sym typeface="Courier New"/>
              </a:rPr>
              <a:t>set_dev_token</a:t>
            </a:r>
            <a:r>
              <a:rPr b="0" i="0" lang="en-GB" sz="2200" u="none" cap="none" strike="noStrike">
                <a:solidFill>
                  <a:schemeClr val="dk1"/>
                </a:solidFill>
                <a:latin typeface="Courier New"/>
                <a:ea typeface="Courier New"/>
                <a:cs typeface="Courier New"/>
                <a:sym typeface="Courier New"/>
              </a:rPr>
              <a:t>, get_system_settings, </a:t>
            </a:r>
            <a:r>
              <a:rPr b="1" i="0" lang="en-GB" sz="2200" u="none" cap="none" strike="noStrike">
                <a:solidFill>
                  <a:srgbClr val="0000FF"/>
                </a:solidFill>
                <a:latin typeface="Courier New"/>
                <a:ea typeface="Courier New"/>
                <a:cs typeface="Courier New"/>
                <a:sym typeface="Courier New"/>
              </a:rPr>
              <a:t>change_password</a:t>
            </a:r>
            <a:r>
              <a:rPr b="0" i="0" lang="en-GB" sz="2200" u="none" cap="none" strike="noStrike">
                <a:solidFill>
                  <a:schemeClr val="dk1"/>
                </a:solidFill>
                <a:latin typeface="Courier New"/>
                <a:ea typeface="Courier New"/>
                <a:cs typeface="Courier New"/>
                <a:sym typeface="Courier New"/>
              </a:rPr>
              <a:t>  update_system_settings.</a:t>
            </a:r>
            <a:endParaRPr/>
          </a:p>
          <a:p>
            <a:pPr indent="0" lvl="0" marL="0" marR="0" rtl="0" algn="l">
              <a:lnSpc>
                <a:spcPct val="100000"/>
              </a:lnSpc>
              <a:spcBef>
                <a:spcPts val="0"/>
              </a:spcBef>
              <a:spcAft>
                <a:spcPts val="0"/>
              </a:spcAft>
              <a:buClr>
                <a:schemeClr val="dk1"/>
              </a:buClr>
              <a:buSzPts val="2200"/>
              <a:buFont typeface="Calibri"/>
              <a:buNone/>
            </a:pPr>
            <a:r>
              <a:t/>
            </a:r>
            <a:endParaRPr b="0" i="0" sz="2200" u="none" cap="none" strike="noStrike">
              <a:solidFill>
                <a:schemeClr val="dk1"/>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6"/>
          <p:cNvSpPr txBox="1"/>
          <p:nvPr>
            <p:ph idx="12" type="sldNum"/>
          </p:nvPr>
        </p:nvSpPr>
        <p:spPr>
          <a:xfrm>
            <a:off x="6867383" y="6572126"/>
            <a:ext cx="2057400" cy="365125"/>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
        <p:nvSpPr>
          <p:cNvPr id="94" name="Google Shape;94;p6"/>
          <p:cNvSpPr txBox="1"/>
          <p:nvPr>
            <p:ph type="title"/>
          </p:nvPr>
        </p:nvSpPr>
        <p:spPr>
          <a:xfrm>
            <a:off x="235077" y="78613"/>
            <a:ext cx="8673846" cy="451739"/>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chemeClr val="lt1"/>
              </a:buClr>
              <a:buSzPts val="2800"/>
              <a:buFont typeface="Lato"/>
              <a:buNone/>
            </a:pPr>
            <a:r>
              <a:rPr lang="en-GB"/>
              <a:t>MỤC LỤC</a:t>
            </a:r>
            <a:endParaRPr/>
          </a:p>
        </p:txBody>
      </p:sp>
      <p:sp>
        <p:nvSpPr>
          <p:cNvPr id="95" name="Google Shape;95;p6"/>
          <p:cNvSpPr txBox="1"/>
          <p:nvPr/>
        </p:nvSpPr>
        <p:spPr>
          <a:xfrm>
            <a:off x="388323" y="1720800"/>
            <a:ext cx="8520600" cy="3416400"/>
          </a:xfrm>
          <a:prstGeom prst="rect">
            <a:avLst/>
          </a:prstGeom>
          <a:noFill/>
          <a:ln>
            <a:noFill/>
          </a:ln>
        </p:spPr>
        <p:txBody>
          <a:bodyPr anchorCtr="0" anchor="t" bIns="91425" lIns="91425" spcFirstLastPara="1" rIns="91425" wrap="square" tIns="91425">
            <a:noAutofit/>
          </a:bodyPr>
          <a:lstStyle/>
          <a:p>
            <a:pPr indent="-368300" lvl="0" marL="457200" marR="0" rtl="0" algn="l">
              <a:lnSpc>
                <a:spcPct val="90000"/>
              </a:lnSpc>
              <a:spcBef>
                <a:spcPts val="0"/>
              </a:spcBef>
              <a:spcAft>
                <a:spcPts val="0"/>
              </a:spcAft>
              <a:buClr>
                <a:srgbClr val="000000"/>
              </a:buClr>
              <a:buSzPts val="2200"/>
              <a:buFont typeface="Times New Roman"/>
              <a:buAutoNum type="arabicPeriod"/>
            </a:pPr>
            <a:r>
              <a:rPr b="0" i="0" lang="en-GB" sz="2800" u="none" cap="none" strike="noStrike">
                <a:solidFill>
                  <a:srgbClr val="000000"/>
                </a:solidFill>
                <a:latin typeface="Calibri"/>
                <a:ea typeface="Calibri"/>
                <a:cs typeface="Calibri"/>
                <a:sym typeface="Calibri"/>
              </a:rPr>
              <a:t>Danh sách sự kiện nhắn tin</a:t>
            </a:r>
            <a:endParaRPr b="0" i="0" sz="2800" u="none" cap="none" strike="noStrike">
              <a:solidFill>
                <a:srgbClr val="000000"/>
              </a:solidFill>
              <a:latin typeface="Calibri"/>
              <a:ea typeface="Calibri"/>
              <a:cs typeface="Calibri"/>
              <a:sym typeface="Calibri"/>
            </a:endParaRPr>
          </a:p>
          <a:p>
            <a:pPr indent="-368300" lvl="0" marL="457200" marR="0" rtl="0" algn="l">
              <a:lnSpc>
                <a:spcPct val="90000"/>
              </a:lnSpc>
              <a:spcBef>
                <a:spcPts val="0"/>
              </a:spcBef>
              <a:spcAft>
                <a:spcPts val="0"/>
              </a:spcAft>
              <a:buClr>
                <a:srgbClr val="000000"/>
              </a:buClr>
              <a:buSzPts val="2200"/>
              <a:buFont typeface="Times New Roman"/>
              <a:buAutoNum type="arabicPeriod"/>
            </a:pPr>
            <a:r>
              <a:rPr b="0" i="0" lang="en-GB" sz="2800" u="none" cap="none" strike="noStrike">
                <a:solidFill>
                  <a:srgbClr val="000000"/>
                </a:solidFill>
                <a:latin typeface="Calibri"/>
                <a:ea typeface="Calibri"/>
                <a:cs typeface="Calibri"/>
                <a:sym typeface="Calibri"/>
              </a:rPr>
              <a:t>API lấy danh sách các hội thoại</a:t>
            </a:r>
            <a:endParaRPr b="0" i="0" sz="2800" u="none" cap="none" strike="noStrike">
              <a:solidFill>
                <a:srgbClr val="000000"/>
              </a:solidFill>
              <a:latin typeface="Calibri"/>
              <a:ea typeface="Calibri"/>
              <a:cs typeface="Calibri"/>
              <a:sym typeface="Calibri"/>
            </a:endParaRPr>
          </a:p>
          <a:p>
            <a:pPr indent="-368300" lvl="0" marL="457200" marR="0" rtl="0" algn="l">
              <a:lnSpc>
                <a:spcPct val="90000"/>
              </a:lnSpc>
              <a:spcBef>
                <a:spcPts val="0"/>
              </a:spcBef>
              <a:spcAft>
                <a:spcPts val="0"/>
              </a:spcAft>
              <a:buClr>
                <a:srgbClr val="000000"/>
              </a:buClr>
              <a:buSzPts val="2200"/>
              <a:buFont typeface="Times New Roman"/>
              <a:buAutoNum type="arabicPeriod"/>
            </a:pPr>
            <a:r>
              <a:rPr b="0" i="0" lang="en-GB" sz="2800" u="none" cap="none" strike="noStrike">
                <a:solidFill>
                  <a:srgbClr val="000000"/>
                </a:solidFill>
                <a:latin typeface="Calibri"/>
                <a:ea typeface="Calibri"/>
                <a:cs typeface="Calibri"/>
                <a:sym typeface="Calibri"/>
              </a:rPr>
              <a:t>API lấy các tin nhắn của một hội thoại</a:t>
            </a:r>
            <a:endParaRPr b="0" i="0" sz="2800" u="none" cap="none" strike="noStrike">
              <a:solidFill>
                <a:srgbClr val="000000"/>
              </a:solidFill>
              <a:latin typeface="Calibri"/>
              <a:ea typeface="Calibri"/>
              <a:cs typeface="Calibri"/>
              <a:sym typeface="Calibri"/>
            </a:endParaRPr>
          </a:p>
          <a:p>
            <a:pPr indent="-368300" lvl="0" marL="457200" marR="0" rtl="0" algn="l">
              <a:lnSpc>
                <a:spcPct val="90000"/>
              </a:lnSpc>
              <a:spcBef>
                <a:spcPts val="0"/>
              </a:spcBef>
              <a:spcAft>
                <a:spcPts val="0"/>
              </a:spcAft>
              <a:buClr>
                <a:srgbClr val="000000"/>
              </a:buClr>
              <a:buSzPts val="2200"/>
              <a:buFont typeface="Times New Roman"/>
              <a:buAutoNum type="arabicPeriod"/>
            </a:pPr>
            <a:r>
              <a:rPr b="0" i="0" lang="en-GB" sz="2800" u="none" cap="none" strike="noStrike">
                <a:solidFill>
                  <a:srgbClr val="000000"/>
                </a:solidFill>
                <a:latin typeface="Calibri"/>
                <a:ea typeface="Calibri"/>
                <a:cs typeface="Calibri"/>
                <a:sym typeface="Calibri"/>
              </a:rPr>
              <a:t>API xóa tin nhắn</a:t>
            </a:r>
            <a:endParaRPr b="0" i="0" sz="2800" u="none" cap="none" strike="noStrike">
              <a:solidFill>
                <a:srgbClr val="000000"/>
              </a:solidFill>
              <a:latin typeface="Calibri"/>
              <a:ea typeface="Calibri"/>
              <a:cs typeface="Calibri"/>
              <a:sym typeface="Calibri"/>
            </a:endParaRPr>
          </a:p>
          <a:p>
            <a:pPr indent="-368300" lvl="0" marL="457200" marR="0" rtl="0" algn="l">
              <a:lnSpc>
                <a:spcPct val="90000"/>
              </a:lnSpc>
              <a:spcBef>
                <a:spcPts val="0"/>
              </a:spcBef>
              <a:spcAft>
                <a:spcPts val="0"/>
              </a:spcAft>
              <a:buClr>
                <a:srgbClr val="000000"/>
              </a:buClr>
              <a:buSzPts val="2200"/>
              <a:buFont typeface="Times New Roman"/>
              <a:buAutoNum type="arabicPeriod"/>
            </a:pPr>
            <a:r>
              <a:rPr b="0" i="0" lang="en-GB" sz="2800" u="none" cap="none" strike="noStrike">
                <a:solidFill>
                  <a:srgbClr val="000000"/>
                </a:solidFill>
                <a:latin typeface="Calibri"/>
                <a:ea typeface="Calibri"/>
                <a:cs typeface="Calibri"/>
                <a:sym typeface="Calibri"/>
              </a:rPr>
              <a:t>Giao diện trang nhắn tin</a:t>
            </a:r>
            <a:endParaRPr b="0" i="0" sz="2800" u="none" cap="none" strike="noStrike">
              <a:solidFill>
                <a:srgbClr val="000000"/>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7"/>
          <p:cNvSpPr txBox="1"/>
          <p:nvPr>
            <p:ph idx="12" type="sldNum"/>
          </p:nvPr>
        </p:nvSpPr>
        <p:spPr>
          <a:xfrm>
            <a:off x="6867383" y="6572126"/>
            <a:ext cx="2057400" cy="365125"/>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
        <p:nvSpPr>
          <p:cNvPr id="101" name="Google Shape;101;p7"/>
          <p:cNvSpPr txBox="1"/>
          <p:nvPr>
            <p:ph type="title"/>
          </p:nvPr>
        </p:nvSpPr>
        <p:spPr>
          <a:xfrm>
            <a:off x="235077" y="78613"/>
            <a:ext cx="8673846" cy="451739"/>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chemeClr val="lt1"/>
              </a:buClr>
              <a:buSzPts val="2800"/>
              <a:buFont typeface="Lato"/>
              <a:buNone/>
            </a:pPr>
            <a:r>
              <a:rPr lang="en-GB"/>
              <a:t>MỤC LỤC</a:t>
            </a:r>
            <a:endParaRPr/>
          </a:p>
        </p:txBody>
      </p:sp>
      <p:sp>
        <p:nvSpPr>
          <p:cNvPr id="102" name="Google Shape;102;p7"/>
          <p:cNvSpPr txBox="1"/>
          <p:nvPr/>
        </p:nvSpPr>
        <p:spPr>
          <a:xfrm>
            <a:off x="388323" y="1720800"/>
            <a:ext cx="8520600" cy="3416400"/>
          </a:xfrm>
          <a:prstGeom prst="rect">
            <a:avLst/>
          </a:prstGeom>
          <a:noFill/>
          <a:ln>
            <a:noFill/>
          </a:ln>
        </p:spPr>
        <p:txBody>
          <a:bodyPr anchorCtr="0" anchor="t" bIns="91425" lIns="91425" spcFirstLastPara="1" rIns="91425" wrap="square" tIns="91425">
            <a:noAutofit/>
          </a:bodyPr>
          <a:lstStyle/>
          <a:p>
            <a:pPr indent="-368300" lvl="0" marL="457200" marR="0" rtl="0" algn="l">
              <a:lnSpc>
                <a:spcPct val="90000"/>
              </a:lnSpc>
              <a:spcBef>
                <a:spcPts val="0"/>
              </a:spcBef>
              <a:spcAft>
                <a:spcPts val="0"/>
              </a:spcAft>
              <a:buClr>
                <a:srgbClr val="000000"/>
              </a:buClr>
              <a:buSzPts val="2200"/>
              <a:buFont typeface="Times New Roman"/>
              <a:buAutoNum type="arabicPeriod"/>
            </a:pPr>
            <a:r>
              <a:rPr b="1" i="0" lang="en-GB" sz="2800" u="sng" cap="none" strike="noStrike">
                <a:solidFill>
                  <a:srgbClr val="000000"/>
                </a:solidFill>
                <a:latin typeface="Calibri"/>
                <a:ea typeface="Calibri"/>
                <a:cs typeface="Calibri"/>
                <a:sym typeface="Calibri"/>
              </a:rPr>
              <a:t>Danh sách sự kiện nhắn tin</a:t>
            </a:r>
            <a:endParaRPr b="1" i="0" sz="2800" u="sng" cap="none" strike="noStrike">
              <a:solidFill>
                <a:srgbClr val="000000"/>
              </a:solidFill>
              <a:latin typeface="Calibri"/>
              <a:ea typeface="Calibri"/>
              <a:cs typeface="Calibri"/>
              <a:sym typeface="Calibri"/>
            </a:endParaRPr>
          </a:p>
          <a:p>
            <a:pPr indent="-368300" lvl="0" marL="457200" marR="0" rtl="0" algn="l">
              <a:lnSpc>
                <a:spcPct val="90000"/>
              </a:lnSpc>
              <a:spcBef>
                <a:spcPts val="0"/>
              </a:spcBef>
              <a:spcAft>
                <a:spcPts val="0"/>
              </a:spcAft>
              <a:buClr>
                <a:srgbClr val="000000"/>
              </a:buClr>
              <a:buSzPts val="2200"/>
              <a:buFont typeface="Times New Roman"/>
              <a:buAutoNum type="arabicPeriod"/>
            </a:pPr>
            <a:r>
              <a:rPr b="0" i="0" lang="en-GB" sz="2800" u="none" cap="none" strike="noStrike">
                <a:solidFill>
                  <a:srgbClr val="000000"/>
                </a:solidFill>
                <a:latin typeface="Calibri"/>
                <a:ea typeface="Calibri"/>
                <a:cs typeface="Calibri"/>
                <a:sym typeface="Calibri"/>
              </a:rPr>
              <a:t>API lấy danh sách các hội thoại</a:t>
            </a:r>
            <a:endParaRPr b="0" i="0" sz="2800" u="none" cap="none" strike="noStrike">
              <a:solidFill>
                <a:srgbClr val="000000"/>
              </a:solidFill>
              <a:latin typeface="Calibri"/>
              <a:ea typeface="Calibri"/>
              <a:cs typeface="Calibri"/>
              <a:sym typeface="Calibri"/>
            </a:endParaRPr>
          </a:p>
          <a:p>
            <a:pPr indent="-368300" lvl="0" marL="457200" marR="0" rtl="0" algn="l">
              <a:lnSpc>
                <a:spcPct val="90000"/>
              </a:lnSpc>
              <a:spcBef>
                <a:spcPts val="0"/>
              </a:spcBef>
              <a:spcAft>
                <a:spcPts val="0"/>
              </a:spcAft>
              <a:buClr>
                <a:srgbClr val="000000"/>
              </a:buClr>
              <a:buSzPts val="2200"/>
              <a:buFont typeface="Times New Roman"/>
              <a:buAutoNum type="arabicPeriod"/>
            </a:pPr>
            <a:r>
              <a:rPr b="0" i="0" lang="en-GB" sz="2800" u="none" cap="none" strike="noStrike">
                <a:solidFill>
                  <a:srgbClr val="000000"/>
                </a:solidFill>
                <a:latin typeface="Calibri"/>
                <a:ea typeface="Calibri"/>
                <a:cs typeface="Calibri"/>
                <a:sym typeface="Calibri"/>
              </a:rPr>
              <a:t>API lấy các tin nhắn của một hội thoại</a:t>
            </a:r>
            <a:endParaRPr b="0" i="0" sz="2800" u="none" cap="none" strike="noStrike">
              <a:solidFill>
                <a:srgbClr val="000000"/>
              </a:solidFill>
              <a:latin typeface="Calibri"/>
              <a:ea typeface="Calibri"/>
              <a:cs typeface="Calibri"/>
              <a:sym typeface="Calibri"/>
            </a:endParaRPr>
          </a:p>
          <a:p>
            <a:pPr indent="-368300" lvl="0" marL="457200" marR="0" rtl="0" algn="l">
              <a:lnSpc>
                <a:spcPct val="90000"/>
              </a:lnSpc>
              <a:spcBef>
                <a:spcPts val="0"/>
              </a:spcBef>
              <a:spcAft>
                <a:spcPts val="0"/>
              </a:spcAft>
              <a:buClr>
                <a:srgbClr val="000000"/>
              </a:buClr>
              <a:buSzPts val="2200"/>
              <a:buFont typeface="Times New Roman"/>
              <a:buAutoNum type="arabicPeriod"/>
            </a:pPr>
            <a:r>
              <a:rPr b="0" i="0" lang="en-GB" sz="2800" u="none" cap="none" strike="noStrike">
                <a:solidFill>
                  <a:srgbClr val="000000"/>
                </a:solidFill>
                <a:latin typeface="Calibri"/>
                <a:ea typeface="Calibri"/>
                <a:cs typeface="Calibri"/>
                <a:sym typeface="Calibri"/>
              </a:rPr>
              <a:t>API xóa tin nhắn</a:t>
            </a:r>
            <a:endParaRPr b="0" i="0" sz="2800" u="none" cap="none" strike="noStrike">
              <a:solidFill>
                <a:srgbClr val="000000"/>
              </a:solidFill>
              <a:latin typeface="Calibri"/>
              <a:ea typeface="Calibri"/>
              <a:cs typeface="Calibri"/>
              <a:sym typeface="Calibri"/>
            </a:endParaRPr>
          </a:p>
          <a:p>
            <a:pPr indent="-368300" lvl="0" marL="457200" marR="0" rtl="0" algn="l">
              <a:lnSpc>
                <a:spcPct val="90000"/>
              </a:lnSpc>
              <a:spcBef>
                <a:spcPts val="0"/>
              </a:spcBef>
              <a:spcAft>
                <a:spcPts val="0"/>
              </a:spcAft>
              <a:buClr>
                <a:srgbClr val="000000"/>
              </a:buClr>
              <a:buSzPts val="2200"/>
              <a:buFont typeface="Times New Roman"/>
              <a:buAutoNum type="arabicPeriod"/>
            </a:pPr>
            <a:r>
              <a:rPr b="0" i="0" lang="en-GB" sz="2800" u="none" cap="none" strike="noStrike">
                <a:solidFill>
                  <a:srgbClr val="000000"/>
                </a:solidFill>
                <a:latin typeface="Calibri"/>
                <a:ea typeface="Calibri"/>
                <a:cs typeface="Calibri"/>
                <a:sym typeface="Calibri"/>
              </a:rPr>
              <a:t>Giao diện trang nhắn tin</a:t>
            </a:r>
            <a:endParaRPr b="0" i="0" sz="2800" u="none" cap="none" strike="noStrike">
              <a:solidFill>
                <a:srgbClr val="000000"/>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8"/>
          <p:cNvSpPr txBox="1"/>
          <p:nvPr>
            <p:ph idx="12" type="sldNum"/>
          </p:nvPr>
        </p:nvSpPr>
        <p:spPr>
          <a:xfrm>
            <a:off x="6867383" y="6572126"/>
            <a:ext cx="2057400" cy="365125"/>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
        <p:nvSpPr>
          <p:cNvPr id="108" name="Google Shape;108;p8"/>
          <p:cNvSpPr txBox="1"/>
          <p:nvPr>
            <p:ph type="title"/>
          </p:nvPr>
        </p:nvSpPr>
        <p:spPr>
          <a:xfrm>
            <a:off x="235077" y="78613"/>
            <a:ext cx="8673846" cy="451739"/>
          </a:xfrm>
          <a:prstGeom prst="rect">
            <a:avLst/>
          </a:prstGeom>
          <a:noFill/>
          <a:ln>
            <a:noFill/>
          </a:ln>
        </p:spPr>
        <p:txBody>
          <a:bodyPr anchorCtr="0" anchor="t" bIns="45700" lIns="91425" spcFirstLastPara="1" rIns="91425" wrap="square" tIns="45700">
            <a:noAutofit/>
          </a:bodyPr>
          <a:lstStyle/>
          <a:p>
            <a:pPr indent="0" lvl="0" marL="88900" rtl="0" algn="ctr">
              <a:lnSpc>
                <a:spcPct val="90000"/>
              </a:lnSpc>
              <a:spcBef>
                <a:spcPts val="0"/>
              </a:spcBef>
              <a:spcAft>
                <a:spcPts val="0"/>
              </a:spcAft>
              <a:buClr>
                <a:srgbClr val="000000"/>
              </a:buClr>
              <a:buSzPts val="2200"/>
              <a:buFont typeface="Calibri"/>
              <a:buNone/>
            </a:pPr>
            <a:r>
              <a:rPr b="1" lang="en-GB">
                <a:latin typeface="Calibri"/>
                <a:ea typeface="Calibri"/>
                <a:cs typeface="Calibri"/>
                <a:sym typeface="Calibri"/>
              </a:rPr>
              <a:t>1. DANH SÁCH SỰ KIỆN NHẮN TIN</a:t>
            </a:r>
            <a:endParaRPr/>
          </a:p>
        </p:txBody>
      </p:sp>
      <p:sp>
        <p:nvSpPr>
          <p:cNvPr id="109" name="Google Shape;109;p8"/>
          <p:cNvSpPr txBox="1"/>
          <p:nvPr/>
        </p:nvSpPr>
        <p:spPr>
          <a:xfrm>
            <a:off x="2482878" y="1440070"/>
            <a:ext cx="4178243" cy="64741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1600"/>
              </a:spcAft>
              <a:buClr>
                <a:srgbClr val="CE3B29"/>
              </a:buClr>
              <a:buSzPts val="1800"/>
              <a:buFont typeface="Noto Sans Symbols"/>
              <a:buNone/>
            </a:pPr>
            <a:r>
              <a:rPr b="0" i="1" lang="en-GB" sz="2800" u="none" cap="none" strike="noStrike">
                <a:solidFill>
                  <a:srgbClr val="000000"/>
                </a:solidFill>
                <a:latin typeface="Calibri"/>
                <a:ea typeface="Calibri"/>
                <a:cs typeface="Calibri"/>
                <a:sym typeface="Calibri"/>
              </a:rPr>
              <a:t>Tên các sự kiện phía client</a:t>
            </a:r>
            <a:endParaRPr b="0" i="1" sz="2800" u="none" cap="none" strike="noStrike">
              <a:solidFill>
                <a:srgbClr val="000000"/>
              </a:solidFill>
              <a:latin typeface="Calibri"/>
              <a:ea typeface="Calibri"/>
              <a:cs typeface="Calibri"/>
              <a:sym typeface="Calibri"/>
            </a:endParaRPr>
          </a:p>
        </p:txBody>
      </p:sp>
      <p:pic>
        <p:nvPicPr>
          <p:cNvPr id="110" name="Google Shape;110;p8"/>
          <p:cNvPicPr preferRelativeResize="0"/>
          <p:nvPr/>
        </p:nvPicPr>
        <p:blipFill rotWithShape="1">
          <a:blip r:embed="rId3">
            <a:alphaModFix/>
          </a:blip>
          <a:srcRect b="0" l="0" r="0" t="0"/>
          <a:stretch/>
        </p:blipFill>
        <p:spPr>
          <a:xfrm>
            <a:off x="139467" y="2087480"/>
            <a:ext cx="8865066" cy="317257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9"/>
          <p:cNvSpPr txBox="1"/>
          <p:nvPr>
            <p:ph idx="12" type="sldNum"/>
          </p:nvPr>
        </p:nvSpPr>
        <p:spPr>
          <a:xfrm>
            <a:off x="6867383" y="6572126"/>
            <a:ext cx="2057400" cy="365125"/>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
        <p:nvSpPr>
          <p:cNvPr id="116" name="Google Shape;116;p9"/>
          <p:cNvSpPr txBox="1"/>
          <p:nvPr>
            <p:ph type="title"/>
          </p:nvPr>
        </p:nvSpPr>
        <p:spPr>
          <a:xfrm>
            <a:off x="235077" y="78613"/>
            <a:ext cx="8673846" cy="451739"/>
          </a:xfrm>
          <a:prstGeom prst="rect">
            <a:avLst/>
          </a:prstGeom>
          <a:noFill/>
          <a:ln>
            <a:noFill/>
          </a:ln>
        </p:spPr>
        <p:txBody>
          <a:bodyPr anchorCtr="0" anchor="t" bIns="45700" lIns="91425" spcFirstLastPara="1" rIns="91425" wrap="square" tIns="45700">
            <a:noAutofit/>
          </a:bodyPr>
          <a:lstStyle/>
          <a:p>
            <a:pPr indent="0" lvl="0" marL="88900" rtl="0" algn="ctr">
              <a:lnSpc>
                <a:spcPct val="90000"/>
              </a:lnSpc>
              <a:spcBef>
                <a:spcPts val="0"/>
              </a:spcBef>
              <a:spcAft>
                <a:spcPts val="0"/>
              </a:spcAft>
              <a:buClr>
                <a:srgbClr val="000000"/>
              </a:buClr>
              <a:buSzPts val="2200"/>
              <a:buFont typeface="Calibri"/>
              <a:buNone/>
            </a:pPr>
            <a:r>
              <a:rPr b="1" lang="en-GB">
                <a:latin typeface="Calibri"/>
                <a:ea typeface="Calibri"/>
                <a:cs typeface="Calibri"/>
                <a:sym typeface="Calibri"/>
              </a:rPr>
              <a:t>1. DANH SÁCH SỰ KIỆN NHẮN TIN</a:t>
            </a:r>
            <a:endParaRPr/>
          </a:p>
        </p:txBody>
      </p:sp>
      <p:sp>
        <p:nvSpPr>
          <p:cNvPr id="117" name="Google Shape;117;p9"/>
          <p:cNvSpPr txBox="1"/>
          <p:nvPr/>
        </p:nvSpPr>
        <p:spPr>
          <a:xfrm>
            <a:off x="2482878" y="1440070"/>
            <a:ext cx="4178243" cy="64741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1600"/>
              </a:spcAft>
              <a:buClr>
                <a:srgbClr val="CE3B29"/>
              </a:buClr>
              <a:buSzPts val="1800"/>
              <a:buFont typeface="Noto Sans Symbols"/>
              <a:buNone/>
            </a:pPr>
            <a:r>
              <a:rPr b="0" i="1" lang="en-GB" sz="2800" u="none" cap="none" strike="noStrike">
                <a:solidFill>
                  <a:srgbClr val="000000"/>
                </a:solidFill>
                <a:latin typeface="Calibri"/>
                <a:ea typeface="Calibri"/>
                <a:cs typeface="Calibri"/>
                <a:sym typeface="Calibri"/>
              </a:rPr>
              <a:t>Tên các sự kiện phía client</a:t>
            </a:r>
            <a:endParaRPr b="0" i="1" sz="2800" u="none" cap="none" strike="noStrike">
              <a:solidFill>
                <a:srgbClr val="000000"/>
              </a:solidFill>
              <a:latin typeface="Calibri"/>
              <a:ea typeface="Calibri"/>
              <a:cs typeface="Calibri"/>
              <a:sym typeface="Calibri"/>
            </a:endParaRPr>
          </a:p>
        </p:txBody>
      </p:sp>
      <p:pic>
        <p:nvPicPr>
          <p:cNvPr id="118" name="Google Shape;118;p9"/>
          <p:cNvPicPr preferRelativeResize="0"/>
          <p:nvPr/>
        </p:nvPicPr>
        <p:blipFill rotWithShape="1">
          <a:blip r:embed="rId3">
            <a:alphaModFix/>
          </a:blip>
          <a:srcRect b="0" l="0" r="0" t="0"/>
          <a:stretch/>
        </p:blipFill>
        <p:spPr>
          <a:xfrm>
            <a:off x="242188" y="1943175"/>
            <a:ext cx="8659625" cy="29716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2021-05-28T04:32:29Z</dcterms:created>
  <dc:creator>Phong TT &amp; QTTH</dc:creator>
</cp:coreProperties>
</file>